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Hind Vadodara"/>
      <p:regular r:id="rId36"/>
      <p:bold r:id="rId37"/>
    </p:embeddedFont>
    <p:embeddedFont>
      <p:font typeface="Teko"/>
      <p:regular r:id="rId38"/>
      <p:bold r:id="rId39"/>
    </p:embeddedFont>
    <p:embeddedFont>
      <p:font typeface="Nunito"/>
      <p:regular r:id="rId40"/>
      <p:bold r:id="rId41"/>
      <p:italic r:id="rId42"/>
      <p:boldItalic r:id="rId43"/>
    </p:embeddedFont>
    <p:embeddedFont>
      <p:font typeface="Fira Sans Extra Condensed Medium"/>
      <p:regular r:id="rId44"/>
      <p:bold r:id="rId45"/>
      <p:italic r:id="rId46"/>
      <p:boldItalic r:id="rId47"/>
    </p:embeddedFont>
    <p:embeddedFont>
      <p:font typeface="Hind Vadodara Light"/>
      <p:regular r:id="rId48"/>
      <p:bold r:id="rId49"/>
    </p:embeddedFont>
    <p:embeddedFont>
      <p:font typeface="Hind Vadodara Medium"/>
      <p:regular r:id="rId50"/>
      <p:bold r:id="rId51"/>
    </p:embeddedFont>
    <p:embeddedFont>
      <p:font typeface="Teko Light"/>
      <p:regular r:id="rId52"/>
      <p:bold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0">
          <p15:clr>
            <a:srgbClr val="9AA0A6"/>
          </p15:clr>
        </p15:guide>
        <p15:guide id="2" orient="horz" pos="284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/>
        <p:guide pos="284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regular.fntdata"/><Relationship Id="rId42" Type="http://schemas.openxmlformats.org/officeDocument/2006/relationships/font" Target="fonts/Nunito-italic.fntdata"/><Relationship Id="rId41" Type="http://schemas.openxmlformats.org/officeDocument/2006/relationships/font" Target="fonts/Nunito-bold.fntdata"/><Relationship Id="rId44" Type="http://schemas.openxmlformats.org/officeDocument/2006/relationships/font" Target="fonts/FiraSansExtraCondensedMedium-regular.fntdata"/><Relationship Id="rId43" Type="http://schemas.openxmlformats.org/officeDocument/2006/relationships/font" Target="fonts/Nunito-boldItalic.fntdata"/><Relationship Id="rId46" Type="http://schemas.openxmlformats.org/officeDocument/2006/relationships/font" Target="fonts/FiraSansExtraCondensedMedium-italic.fntdata"/><Relationship Id="rId45" Type="http://schemas.openxmlformats.org/officeDocument/2006/relationships/font" Target="fonts/FiraSansExtraCondensed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HindVadodaraLight-regular.fntdata"/><Relationship Id="rId47" Type="http://schemas.openxmlformats.org/officeDocument/2006/relationships/font" Target="fonts/FiraSansExtraCondensedMedium-boldItalic.fntdata"/><Relationship Id="rId49" Type="http://schemas.openxmlformats.org/officeDocument/2006/relationships/font" Target="fonts/HindVadodara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HindVadodara-bold.fntdata"/><Relationship Id="rId36" Type="http://schemas.openxmlformats.org/officeDocument/2006/relationships/font" Target="fonts/HindVadodara-regular.fntdata"/><Relationship Id="rId39" Type="http://schemas.openxmlformats.org/officeDocument/2006/relationships/font" Target="fonts/Teko-bold.fntdata"/><Relationship Id="rId38" Type="http://schemas.openxmlformats.org/officeDocument/2006/relationships/font" Target="fonts/Teko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HindVadodaraMedium-bold.fntdata"/><Relationship Id="rId50" Type="http://schemas.openxmlformats.org/officeDocument/2006/relationships/font" Target="fonts/HindVadodaraMedium-regular.fntdata"/><Relationship Id="rId53" Type="http://schemas.openxmlformats.org/officeDocument/2006/relationships/font" Target="fonts/TekoLight-bold.fntdata"/><Relationship Id="rId52" Type="http://schemas.openxmlformats.org/officeDocument/2006/relationships/font" Target="fonts/TekoLight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3da1a43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3da1a43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a3620adb61_0_1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a3620adb61_0_1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63e8071fd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63e8071fd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3620adb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3620adb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a3620adb61_0_10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a3620adb61_0_1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70c12e5f0d_1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70c12e5f0d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a3620adb61_0_1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a3620adb61_0_1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a3620adb61_0_1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a3620adb61_0_1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6320de4b7d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6320de4b7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a3620adb61_0_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a3620adb61_0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6320de4b7d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6320de4b7d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320de4b7d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320de4b7d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6320de4b7d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6320de4b7d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321c206cc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321c206cc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6320de4b7d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6320de4b7d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6320de4b7d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6320de4b7d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63da1a4385_0_16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63da1a4385_0_16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63da1a438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63da1a438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70c12e5f0d_1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70c12e5f0d_1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6320de4b7d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6320de4b7d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6409c117da_1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6409c117da_1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6320de4b7d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6320de4b7d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320de4b7d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320de4b7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a3620adb61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a3620adb61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320de4b7d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320de4b7d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3e8071fd6_2_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3e8071fd6_2_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3620adb61_0_1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a3620adb61_0_1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a3620adb61_0_9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a3620adb61_0_9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a3620adb61_0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a3620adb61_0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620adb61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620adb61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481725" y="1331450"/>
            <a:ext cx="4180500" cy="174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335000" y="3257551"/>
            <a:ext cx="2473800" cy="4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picture">
  <p:cSld name="CUSTOM_12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type="title"/>
          </p:nvPr>
        </p:nvSpPr>
        <p:spPr>
          <a:xfrm>
            <a:off x="625844" y="195325"/>
            <a:ext cx="2649300" cy="18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/>
          <p:nvPr>
            <p:ph type="ctrTitle"/>
          </p:nvPr>
        </p:nvSpPr>
        <p:spPr>
          <a:xfrm flipH="1">
            <a:off x="773250" y="1735721"/>
            <a:ext cx="2504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1" name="Google Shape;41;p12"/>
          <p:cNvSpPr txBox="1"/>
          <p:nvPr>
            <p:ph idx="1" type="subTitle"/>
          </p:nvPr>
        </p:nvSpPr>
        <p:spPr>
          <a:xfrm flipH="1">
            <a:off x="773250" y="2243946"/>
            <a:ext cx="2504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" name="Google Shape;42;p12"/>
          <p:cNvSpPr txBox="1"/>
          <p:nvPr>
            <p:ph hasCustomPrompt="1" idx="2" type="title"/>
          </p:nvPr>
        </p:nvSpPr>
        <p:spPr>
          <a:xfrm>
            <a:off x="1760724" y="1238601"/>
            <a:ext cx="5292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12"/>
          <p:cNvSpPr txBox="1"/>
          <p:nvPr>
            <p:ph idx="3" type="ctrTitle"/>
          </p:nvPr>
        </p:nvSpPr>
        <p:spPr>
          <a:xfrm flipH="1">
            <a:off x="3379651" y="1735789"/>
            <a:ext cx="2384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4" name="Google Shape;44;p12"/>
          <p:cNvSpPr txBox="1"/>
          <p:nvPr>
            <p:ph idx="4" type="subTitle"/>
          </p:nvPr>
        </p:nvSpPr>
        <p:spPr>
          <a:xfrm flipH="1">
            <a:off x="3277350" y="2243949"/>
            <a:ext cx="25893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hasCustomPrompt="1" idx="5" type="title"/>
          </p:nvPr>
        </p:nvSpPr>
        <p:spPr>
          <a:xfrm>
            <a:off x="4098299" y="1238612"/>
            <a:ext cx="9474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2"/>
          <p:cNvSpPr txBox="1"/>
          <p:nvPr>
            <p:ph idx="6" type="ctrTitle"/>
          </p:nvPr>
        </p:nvSpPr>
        <p:spPr>
          <a:xfrm flipH="1">
            <a:off x="5792712" y="1742097"/>
            <a:ext cx="245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7" name="Google Shape;47;p12"/>
          <p:cNvSpPr txBox="1"/>
          <p:nvPr>
            <p:ph idx="7" type="subTitle"/>
          </p:nvPr>
        </p:nvSpPr>
        <p:spPr>
          <a:xfrm flipH="1">
            <a:off x="5724613" y="2243940"/>
            <a:ext cx="25893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hasCustomPrompt="1" idx="8" type="title"/>
          </p:nvPr>
        </p:nvSpPr>
        <p:spPr>
          <a:xfrm>
            <a:off x="6492612" y="1239070"/>
            <a:ext cx="10533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2"/>
          <p:cNvSpPr txBox="1"/>
          <p:nvPr>
            <p:ph idx="9" type="ctrTitle"/>
          </p:nvPr>
        </p:nvSpPr>
        <p:spPr>
          <a:xfrm flipH="1">
            <a:off x="2042356" y="3407989"/>
            <a:ext cx="245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0" name="Google Shape;50;p12"/>
          <p:cNvSpPr txBox="1"/>
          <p:nvPr>
            <p:ph idx="13" type="subTitle"/>
          </p:nvPr>
        </p:nvSpPr>
        <p:spPr>
          <a:xfrm flipH="1">
            <a:off x="2042356" y="3918766"/>
            <a:ext cx="2453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hasCustomPrompt="1" idx="14" type="title"/>
          </p:nvPr>
        </p:nvSpPr>
        <p:spPr>
          <a:xfrm>
            <a:off x="2795206" y="2903084"/>
            <a:ext cx="9474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2"/>
          <p:cNvSpPr txBox="1"/>
          <p:nvPr>
            <p:ph idx="15" type="ctrTitle"/>
          </p:nvPr>
        </p:nvSpPr>
        <p:spPr>
          <a:xfrm flipH="1">
            <a:off x="4571146" y="3407989"/>
            <a:ext cx="2453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6" type="subTitle"/>
          </p:nvPr>
        </p:nvSpPr>
        <p:spPr>
          <a:xfrm flipH="1">
            <a:off x="4605346" y="3918766"/>
            <a:ext cx="2384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hasCustomPrompt="1" idx="17" type="title"/>
          </p:nvPr>
        </p:nvSpPr>
        <p:spPr>
          <a:xfrm>
            <a:off x="5323996" y="2903084"/>
            <a:ext cx="9474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2"/>
          <p:cNvSpPr txBox="1"/>
          <p:nvPr>
            <p:ph idx="18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 flipH="1">
            <a:off x="6552430" y="201085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 flipH="1">
            <a:off x="6472706" y="2473075"/>
            <a:ext cx="1719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3"/>
          <p:cNvSpPr txBox="1"/>
          <p:nvPr>
            <p:ph idx="2" type="ctrTitle"/>
          </p:nvPr>
        </p:nvSpPr>
        <p:spPr>
          <a:xfrm flipH="1">
            <a:off x="3791699" y="2463578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3" type="subTitle"/>
          </p:nvPr>
        </p:nvSpPr>
        <p:spPr>
          <a:xfrm flipH="1">
            <a:off x="3791699" y="2938421"/>
            <a:ext cx="1560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3"/>
          <p:cNvSpPr txBox="1"/>
          <p:nvPr>
            <p:ph idx="4" type="ctrTitle"/>
          </p:nvPr>
        </p:nvSpPr>
        <p:spPr>
          <a:xfrm flipH="1">
            <a:off x="1071599" y="201085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5" type="subTitle"/>
          </p:nvPr>
        </p:nvSpPr>
        <p:spPr>
          <a:xfrm flipH="1">
            <a:off x="1071600" y="2473075"/>
            <a:ext cx="1560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3" name="Google Shape;63;p13"/>
          <p:cNvSpPr txBox="1"/>
          <p:nvPr>
            <p:ph idx="6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 flipH="1">
            <a:off x="5126168" y="3534082"/>
            <a:ext cx="186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 flipH="1">
            <a:off x="5126168" y="29668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7" name="Google Shape;67;p14"/>
          <p:cNvSpPr txBox="1"/>
          <p:nvPr>
            <p:ph idx="2" type="ctrTitle"/>
          </p:nvPr>
        </p:nvSpPr>
        <p:spPr>
          <a:xfrm flipH="1">
            <a:off x="5150318" y="2085436"/>
            <a:ext cx="18210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3" type="subTitle"/>
          </p:nvPr>
        </p:nvSpPr>
        <p:spPr>
          <a:xfrm flipH="1">
            <a:off x="5126168" y="15171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9" name="Google Shape;69;p14"/>
          <p:cNvSpPr txBox="1"/>
          <p:nvPr>
            <p:ph idx="4" type="ctrTitle"/>
          </p:nvPr>
        </p:nvSpPr>
        <p:spPr>
          <a:xfrm flipH="1">
            <a:off x="2241967" y="2088936"/>
            <a:ext cx="17937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5" type="subTitle"/>
          </p:nvPr>
        </p:nvSpPr>
        <p:spPr>
          <a:xfrm flipH="1">
            <a:off x="2204167" y="151716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1" name="Google Shape;71;p14"/>
          <p:cNvSpPr txBox="1"/>
          <p:nvPr>
            <p:ph idx="6" type="ctrTitle"/>
          </p:nvPr>
        </p:nvSpPr>
        <p:spPr>
          <a:xfrm flipH="1">
            <a:off x="2204167" y="3534082"/>
            <a:ext cx="186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7" type="subTitle"/>
          </p:nvPr>
        </p:nvSpPr>
        <p:spPr>
          <a:xfrm flipH="1">
            <a:off x="2204167" y="29668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3" name="Google Shape;73;p14"/>
          <p:cNvSpPr txBox="1"/>
          <p:nvPr>
            <p:ph idx="8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ms 2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ctrTitle"/>
          </p:nvPr>
        </p:nvSpPr>
        <p:spPr>
          <a:xfrm flipH="1">
            <a:off x="989230" y="2431689"/>
            <a:ext cx="201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" type="subTitle"/>
          </p:nvPr>
        </p:nvSpPr>
        <p:spPr>
          <a:xfrm flipH="1">
            <a:off x="715630" y="2828489"/>
            <a:ext cx="2285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7" name="Google Shape;77;p15"/>
          <p:cNvSpPr txBox="1"/>
          <p:nvPr>
            <p:ph idx="2" type="ctrTitle"/>
          </p:nvPr>
        </p:nvSpPr>
        <p:spPr>
          <a:xfrm flipH="1">
            <a:off x="5754257" y="324984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3" type="subTitle"/>
          </p:nvPr>
        </p:nvSpPr>
        <p:spPr>
          <a:xfrm flipH="1">
            <a:off x="5754257" y="3646373"/>
            <a:ext cx="2285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" name="Google Shape;79;p15"/>
          <p:cNvSpPr txBox="1"/>
          <p:nvPr>
            <p:ph idx="4" type="ctrTitle"/>
          </p:nvPr>
        </p:nvSpPr>
        <p:spPr>
          <a:xfrm flipH="1">
            <a:off x="6095335" y="1398079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5" type="subTitle"/>
          </p:nvPr>
        </p:nvSpPr>
        <p:spPr>
          <a:xfrm flipH="1">
            <a:off x="6095335" y="1794611"/>
            <a:ext cx="2285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1" name="Google Shape;81;p15"/>
          <p:cNvSpPr txBox="1"/>
          <p:nvPr>
            <p:ph idx="6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 flipH="1">
            <a:off x="2543653" y="124595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 flipH="1">
            <a:off x="2266603" y="1627785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5" name="Google Shape;85;p16"/>
          <p:cNvSpPr txBox="1"/>
          <p:nvPr>
            <p:ph idx="2" type="ctrTitle"/>
          </p:nvPr>
        </p:nvSpPr>
        <p:spPr>
          <a:xfrm flipH="1">
            <a:off x="2543653" y="357528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6" name="Google Shape;86;p16"/>
          <p:cNvSpPr txBox="1"/>
          <p:nvPr>
            <p:ph idx="3" type="subTitle"/>
          </p:nvPr>
        </p:nvSpPr>
        <p:spPr>
          <a:xfrm flipH="1">
            <a:off x="2266608" y="3958300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7" name="Google Shape;87;p16"/>
          <p:cNvSpPr txBox="1"/>
          <p:nvPr>
            <p:ph idx="4" type="ctrTitle"/>
          </p:nvPr>
        </p:nvSpPr>
        <p:spPr>
          <a:xfrm flipH="1">
            <a:off x="2543653" y="241034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5" type="subTitle"/>
          </p:nvPr>
        </p:nvSpPr>
        <p:spPr>
          <a:xfrm flipH="1">
            <a:off x="2266608" y="2792175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9" name="Google Shape;89;p16"/>
          <p:cNvSpPr txBox="1"/>
          <p:nvPr>
            <p:ph idx="6" type="ctrTitle"/>
          </p:nvPr>
        </p:nvSpPr>
        <p:spPr>
          <a:xfrm flipH="1">
            <a:off x="5039747" y="2410346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0" name="Google Shape;90;p16"/>
          <p:cNvSpPr txBox="1"/>
          <p:nvPr>
            <p:ph idx="7" type="subTitle"/>
          </p:nvPr>
        </p:nvSpPr>
        <p:spPr>
          <a:xfrm flipH="1">
            <a:off x="4762697" y="2793356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1" name="Google Shape;91;p16"/>
          <p:cNvSpPr txBox="1"/>
          <p:nvPr>
            <p:ph idx="8" type="ctrTitle"/>
          </p:nvPr>
        </p:nvSpPr>
        <p:spPr>
          <a:xfrm flipH="1">
            <a:off x="5039747" y="357528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2" name="Google Shape;92;p16"/>
          <p:cNvSpPr txBox="1"/>
          <p:nvPr>
            <p:ph idx="9" type="subTitle"/>
          </p:nvPr>
        </p:nvSpPr>
        <p:spPr>
          <a:xfrm flipH="1">
            <a:off x="4762697" y="3958293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3" name="Google Shape;93;p16"/>
          <p:cNvSpPr txBox="1"/>
          <p:nvPr>
            <p:ph idx="13" type="ctrTitle"/>
          </p:nvPr>
        </p:nvSpPr>
        <p:spPr>
          <a:xfrm flipH="1">
            <a:off x="5039747" y="124595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idx="14" type="subTitle"/>
          </p:nvPr>
        </p:nvSpPr>
        <p:spPr>
          <a:xfrm flipH="1">
            <a:off x="4762697" y="1627785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5" name="Google Shape;95;p16"/>
          <p:cNvSpPr txBox="1"/>
          <p:nvPr>
            <p:ph idx="15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2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ctrTitle"/>
          </p:nvPr>
        </p:nvSpPr>
        <p:spPr>
          <a:xfrm flipH="1">
            <a:off x="612075" y="1881706"/>
            <a:ext cx="4182900" cy="112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1" type="subTitle"/>
          </p:nvPr>
        </p:nvSpPr>
        <p:spPr>
          <a:xfrm flipH="1">
            <a:off x="612075" y="2837144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9" name="Google Shape;99;p17"/>
          <p:cNvSpPr txBox="1"/>
          <p:nvPr>
            <p:ph hasCustomPrompt="1" idx="2" type="title"/>
          </p:nvPr>
        </p:nvSpPr>
        <p:spPr>
          <a:xfrm flipH="1">
            <a:off x="4880701" y="2478400"/>
            <a:ext cx="131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3">
  <p:cSld name="CUSTOM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619650" y="2247705"/>
            <a:ext cx="25599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619650" y="2837337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3" name="Google Shape;103;p18"/>
          <p:cNvSpPr txBox="1"/>
          <p:nvPr>
            <p:ph hasCustomPrompt="1" idx="2" type="title"/>
          </p:nvPr>
        </p:nvSpPr>
        <p:spPr>
          <a:xfrm>
            <a:off x="4145650" y="2884438"/>
            <a:ext cx="224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5">
  <p:cSld name="CUSTOM_6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ctrTitle"/>
          </p:nvPr>
        </p:nvSpPr>
        <p:spPr>
          <a:xfrm flipH="1">
            <a:off x="2726850" y="2897239"/>
            <a:ext cx="3690300" cy="45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" name="Google Shape;106;p19"/>
          <p:cNvSpPr txBox="1"/>
          <p:nvPr>
            <p:ph idx="1" type="subTitle"/>
          </p:nvPr>
        </p:nvSpPr>
        <p:spPr>
          <a:xfrm flipH="1">
            <a:off x="3292050" y="3488360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7" name="Google Shape;107;p19"/>
          <p:cNvSpPr txBox="1"/>
          <p:nvPr>
            <p:ph hasCustomPrompt="1" idx="2" type="title"/>
          </p:nvPr>
        </p:nvSpPr>
        <p:spPr>
          <a:xfrm flipH="1">
            <a:off x="3451650" y="1351346"/>
            <a:ext cx="2240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4">
  <p:cSld name="CUSTOM_6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ctrTitle"/>
          </p:nvPr>
        </p:nvSpPr>
        <p:spPr>
          <a:xfrm flipH="1">
            <a:off x="4847211" y="2553180"/>
            <a:ext cx="3690300" cy="4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 flipH="1">
            <a:off x="5977611" y="2837721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1" name="Google Shape;111;p20"/>
          <p:cNvSpPr txBox="1"/>
          <p:nvPr>
            <p:ph hasCustomPrompt="1" idx="2" type="title"/>
          </p:nvPr>
        </p:nvSpPr>
        <p:spPr>
          <a:xfrm flipH="1">
            <a:off x="2133750" y="2079350"/>
            <a:ext cx="2000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4007825" y="1945343"/>
            <a:ext cx="4535700" cy="82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5621050" y="2620363"/>
            <a:ext cx="2922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2595072" y="2093275"/>
            <a:ext cx="1053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Fira Sans Extra Condensed Medium"/>
              <a:buNone/>
              <a:defRPr sz="55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2069575" y="1357150"/>
            <a:ext cx="514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 Light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625025" y="35533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625025" y="1331190"/>
            <a:ext cx="33753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8" name="Google Shape;118;p22"/>
          <p:cNvSpPr txBox="1"/>
          <p:nvPr/>
        </p:nvSpPr>
        <p:spPr>
          <a:xfrm>
            <a:off x="621618" y="3589129"/>
            <a:ext cx="24180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Hind Vadodara Medium"/>
              <a:ea typeface="Hind Vadodara Medium"/>
              <a:cs typeface="Hind Vadodara Medium"/>
              <a:sym typeface="Hind Vadoda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12480" y="1297750"/>
            <a:ext cx="3128100" cy="29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 flipH="1">
            <a:off x="5408076" y="1087185"/>
            <a:ext cx="225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 flipH="1">
            <a:off x="1483662" y="4161895"/>
            <a:ext cx="2250000" cy="6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" name="Google Shape;21;p5"/>
          <p:cNvSpPr txBox="1"/>
          <p:nvPr>
            <p:ph idx="2" type="ctrTitle"/>
          </p:nvPr>
        </p:nvSpPr>
        <p:spPr>
          <a:xfrm flipH="1">
            <a:off x="1505901" y="3702014"/>
            <a:ext cx="2205600" cy="62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 flipH="1">
            <a:off x="5408076" y="1497548"/>
            <a:ext cx="2250000" cy="6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4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subTitle"/>
          </p:nvPr>
        </p:nvSpPr>
        <p:spPr>
          <a:xfrm flipH="1">
            <a:off x="546575" y="2518225"/>
            <a:ext cx="8050800" cy="188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leway"/>
              <a:buAutoNum type="arabicPeriod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2208600" y="1016100"/>
            <a:ext cx="4726800" cy="31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5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625025" y="35533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625025" y="1331190"/>
            <a:ext cx="33753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ctrTitle"/>
          </p:nvPr>
        </p:nvSpPr>
        <p:spPr>
          <a:xfrm flipH="1">
            <a:off x="616848" y="1589117"/>
            <a:ext cx="3301800" cy="132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6" name="Google Shape;36;p10"/>
          <p:cNvSpPr txBox="1"/>
          <p:nvPr>
            <p:ph idx="1" type="subTitle"/>
          </p:nvPr>
        </p:nvSpPr>
        <p:spPr>
          <a:xfrm flipH="1">
            <a:off x="616948" y="2831770"/>
            <a:ext cx="23313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Light"/>
              <a:buNone/>
              <a:defRPr sz="2400">
                <a:solidFill>
                  <a:schemeClr val="dk1"/>
                </a:solidFill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 Vadodara Light"/>
              <a:buChar char="●"/>
              <a:defRPr sz="18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 Vadodara Light"/>
              <a:buChar char="○"/>
              <a:defRPr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■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●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○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■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●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○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Hind Vadodara Light"/>
              <a:buChar char="■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Relationship Id="rId5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Relationship Id="rId4" Type="http://schemas.openxmlformats.org/officeDocument/2006/relationships/image" Target="../media/image21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ctrTitle"/>
          </p:nvPr>
        </p:nvSpPr>
        <p:spPr>
          <a:xfrm>
            <a:off x="800900" y="1993475"/>
            <a:ext cx="6015600" cy="197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Cardiovascular Diseases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Early Detection </a:t>
            </a:r>
            <a:endParaRPr/>
          </a:p>
        </p:txBody>
      </p:sp>
      <p:sp>
        <p:nvSpPr>
          <p:cNvPr id="126" name="Google Shape;126;p25"/>
          <p:cNvSpPr txBox="1"/>
          <p:nvPr>
            <p:ph idx="1" type="subTitle"/>
          </p:nvPr>
        </p:nvSpPr>
        <p:spPr>
          <a:xfrm>
            <a:off x="3292550" y="1176250"/>
            <a:ext cx="3595200" cy="9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ind Vadodara"/>
                <a:ea typeface="Hind Vadodara"/>
                <a:cs typeface="Hind Vadodara"/>
                <a:sym typeface="Hind Vadodara"/>
              </a:rPr>
              <a:t>Machine Learning </a:t>
            </a:r>
            <a:endParaRPr b="1" sz="1800">
              <a:solidFill>
                <a:schemeClr val="accen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ind Vadodara"/>
                <a:ea typeface="Hind Vadodara"/>
                <a:cs typeface="Hind Vadodara"/>
                <a:sym typeface="Hind Vadodara"/>
              </a:rPr>
              <a:t>Application on</a:t>
            </a:r>
            <a:endParaRPr b="1" sz="1800">
              <a:solidFill>
                <a:schemeClr val="accen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4"/>
          <p:cNvSpPr txBox="1"/>
          <p:nvPr>
            <p:ph type="title"/>
          </p:nvPr>
        </p:nvSpPr>
        <p:spPr>
          <a:xfrm>
            <a:off x="2870350" y="771900"/>
            <a:ext cx="5702100" cy="131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Network Neural network model</a:t>
            </a:r>
            <a:endParaRPr sz="4800"/>
          </a:p>
        </p:txBody>
      </p:sp>
      <p:sp>
        <p:nvSpPr>
          <p:cNvPr id="352" name="Google Shape;352;p34"/>
          <p:cNvSpPr txBox="1"/>
          <p:nvPr/>
        </p:nvSpPr>
        <p:spPr>
          <a:xfrm>
            <a:off x="3218450" y="1579150"/>
            <a:ext cx="73392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sp>
        <p:nvSpPr>
          <p:cNvPr id="353" name="Google Shape;353;p34"/>
          <p:cNvSpPr txBox="1"/>
          <p:nvPr/>
        </p:nvSpPr>
        <p:spPr>
          <a:xfrm>
            <a:off x="2135600" y="2000250"/>
            <a:ext cx="50682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Hind Vadodara Light"/>
                <a:ea typeface="Hind Vadodara Light"/>
                <a:cs typeface="Hind Vadodara Light"/>
                <a:sym typeface="Hind Vadodara Light"/>
              </a:rPr>
              <a:t>Best Accuracy: 73.17%</a:t>
            </a:r>
            <a:endParaRPr sz="2400"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Hind Vadodara Light"/>
                <a:ea typeface="Hind Vadodara Light"/>
                <a:cs typeface="Hind Vadodara Light"/>
                <a:sym typeface="Hind Vadodara Light"/>
              </a:rPr>
              <a:t>Most advanced: layers of neurons performing individual analysis</a:t>
            </a:r>
            <a:endParaRPr sz="2400"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 txBox="1"/>
          <p:nvPr>
            <p:ph type="ctrTitle"/>
          </p:nvPr>
        </p:nvSpPr>
        <p:spPr>
          <a:xfrm>
            <a:off x="619650" y="2247700"/>
            <a:ext cx="41478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Data exploration phase of the project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59" name="Google Shape;359;p35"/>
          <p:cNvSpPr txBox="1"/>
          <p:nvPr>
            <p:ph idx="2" type="title"/>
          </p:nvPr>
        </p:nvSpPr>
        <p:spPr>
          <a:xfrm>
            <a:off x="4145650" y="2884438"/>
            <a:ext cx="2240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Data exploration phase </a:t>
            </a:r>
            <a:endParaRPr/>
          </a:p>
        </p:txBody>
      </p:sp>
      <p:sp>
        <p:nvSpPr>
          <p:cNvPr id="365" name="Google Shape;365;p36"/>
          <p:cNvSpPr txBox="1"/>
          <p:nvPr>
            <p:ph idx="4294967295" type="ctrTitle"/>
          </p:nvPr>
        </p:nvSpPr>
        <p:spPr>
          <a:xfrm flipH="1">
            <a:off x="691770" y="3272549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Collecting Raw Database</a:t>
            </a:r>
            <a:endParaRPr sz="2200"/>
          </a:p>
        </p:txBody>
      </p:sp>
      <p:sp>
        <p:nvSpPr>
          <p:cNvPr id="366" name="Google Shape;366;p36"/>
          <p:cNvSpPr txBox="1"/>
          <p:nvPr>
            <p:ph idx="4294967295" type="ctrTitle"/>
          </p:nvPr>
        </p:nvSpPr>
        <p:spPr>
          <a:xfrm flipH="1">
            <a:off x="3812270" y="3272549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Understanding Sample Data</a:t>
            </a:r>
            <a:endParaRPr sz="2200"/>
          </a:p>
        </p:txBody>
      </p:sp>
      <p:sp>
        <p:nvSpPr>
          <p:cNvPr id="367" name="Google Shape;367;p36"/>
          <p:cNvSpPr txBox="1"/>
          <p:nvPr>
            <p:ph idx="4294967295" type="ctrTitle"/>
          </p:nvPr>
        </p:nvSpPr>
        <p:spPr>
          <a:xfrm flipH="1">
            <a:off x="6902946" y="3272549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Splitting</a:t>
            </a:r>
            <a:r>
              <a:rPr lang="en" sz="2200"/>
              <a:t> into Training and Testing</a:t>
            </a:r>
            <a:endParaRPr sz="2200"/>
          </a:p>
        </p:txBody>
      </p:sp>
      <p:sp>
        <p:nvSpPr>
          <p:cNvPr id="368" name="Google Shape;368;p36"/>
          <p:cNvSpPr txBox="1"/>
          <p:nvPr>
            <p:ph idx="4294967295" type="ctrTitle"/>
          </p:nvPr>
        </p:nvSpPr>
        <p:spPr>
          <a:xfrm flipH="1">
            <a:off x="5335240" y="1257339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Preprocessing Sample Data</a:t>
            </a:r>
            <a:endParaRPr sz="2200"/>
          </a:p>
        </p:txBody>
      </p:sp>
      <p:grpSp>
        <p:nvGrpSpPr>
          <p:cNvPr id="369" name="Google Shape;369;p36"/>
          <p:cNvGrpSpPr/>
          <p:nvPr/>
        </p:nvGrpSpPr>
        <p:grpSpPr>
          <a:xfrm>
            <a:off x="1257254" y="2429325"/>
            <a:ext cx="2171408" cy="741991"/>
            <a:chOff x="1166400" y="2429325"/>
            <a:chExt cx="2171408" cy="741991"/>
          </a:xfrm>
        </p:grpSpPr>
        <p:sp>
          <p:nvSpPr>
            <p:cNvPr id="370" name="Google Shape;370;p36"/>
            <p:cNvSpPr/>
            <p:nvPr/>
          </p:nvSpPr>
          <p:spPr>
            <a:xfrm>
              <a:off x="1166400" y="2429325"/>
              <a:ext cx="2171408" cy="741991"/>
            </a:xfrm>
            <a:custGeom>
              <a:rect b="b" l="l" r="r" t="t"/>
              <a:pathLst>
                <a:path extrusionOk="0" h="56814" w="166264">
                  <a:moveTo>
                    <a:pt x="17515" y="19447"/>
                  </a:moveTo>
                  <a:cubicBezTo>
                    <a:pt x="19753" y="19447"/>
                    <a:pt x="21955" y="20321"/>
                    <a:pt x="23601" y="21966"/>
                  </a:cubicBezTo>
                  <a:cubicBezTo>
                    <a:pt x="26045" y="24411"/>
                    <a:pt x="26780" y="28114"/>
                    <a:pt x="25452" y="31322"/>
                  </a:cubicBezTo>
                  <a:cubicBezTo>
                    <a:pt x="24123" y="34530"/>
                    <a:pt x="21000" y="36621"/>
                    <a:pt x="17524" y="36621"/>
                  </a:cubicBezTo>
                  <a:cubicBezTo>
                    <a:pt x="12775" y="36621"/>
                    <a:pt x="8932" y="32777"/>
                    <a:pt x="8932" y="28029"/>
                  </a:cubicBezTo>
                  <a:cubicBezTo>
                    <a:pt x="8932" y="24566"/>
                    <a:pt x="11023" y="21429"/>
                    <a:pt x="14231" y="20101"/>
                  </a:cubicBezTo>
                  <a:cubicBezTo>
                    <a:pt x="15293" y="19661"/>
                    <a:pt x="16408" y="19447"/>
                    <a:pt x="17515" y="19447"/>
                  </a:cubicBezTo>
                  <a:close/>
                  <a:moveTo>
                    <a:pt x="136207" y="6059"/>
                  </a:moveTo>
                  <a:cubicBezTo>
                    <a:pt x="139038" y="6059"/>
                    <a:pt x="141893" y="6607"/>
                    <a:pt x="144613" y="7735"/>
                  </a:cubicBezTo>
                  <a:cubicBezTo>
                    <a:pt x="152824" y="11141"/>
                    <a:pt x="158180" y="19154"/>
                    <a:pt x="158180" y="28029"/>
                  </a:cubicBezTo>
                  <a:cubicBezTo>
                    <a:pt x="158180" y="40168"/>
                    <a:pt x="148344" y="50004"/>
                    <a:pt x="136219" y="50004"/>
                  </a:cubicBezTo>
                  <a:cubicBezTo>
                    <a:pt x="127330" y="50004"/>
                    <a:pt x="119317" y="44648"/>
                    <a:pt x="115911" y="36437"/>
                  </a:cubicBezTo>
                  <a:cubicBezTo>
                    <a:pt x="112505" y="28227"/>
                    <a:pt x="114385" y="18786"/>
                    <a:pt x="120674" y="12498"/>
                  </a:cubicBezTo>
                  <a:cubicBezTo>
                    <a:pt x="124879" y="8292"/>
                    <a:pt x="130494" y="6059"/>
                    <a:pt x="136207" y="6059"/>
                  </a:cubicBezTo>
                  <a:close/>
                  <a:moveTo>
                    <a:pt x="137850" y="1"/>
                  </a:moveTo>
                  <a:cubicBezTo>
                    <a:pt x="135144" y="1"/>
                    <a:pt x="132420" y="388"/>
                    <a:pt x="129761" y="1178"/>
                  </a:cubicBezTo>
                  <a:cubicBezTo>
                    <a:pt x="128559" y="1390"/>
                    <a:pt x="127372" y="1673"/>
                    <a:pt x="126199" y="2068"/>
                  </a:cubicBezTo>
                  <a:cubicBezTo>
                    <a:pt x="120900" y="3778"/>
                    <a:pt x="116081" y="7170"/>
                    <a:pt x="110838" y="10745"/>
                  </a:cubicBezTo>
                  <a:cubicBezTo>
                    <a:pt x="102147" y="16681"/>
                    <a:pt x="92226" y="23083"/>
                    <a:pt x="76794" y="23083"/>
                  </a:cubicBezTo>
                  <a:cubicBezTo>
                    <a:pt x="70222" y="23083"/>
                    <a:pt x="54479" y="21613"/>
                    <a:pt x="40870" y="20200"/>
                  </a:cubicBezTo>
                  <a:cubicBezTo>
                    <a:pt x="37987" y="19903"/>
                    <a:pt x="35189" y="19592"/>
                    <a:pt x="32603" y="19309"/>
                  </a:cubicBezTo>
                  <a:cubicBezTo>
                    <a:pt x="29424" y="13843"/>
                    <a:pt x="23629" y="10632"/>
                    <a:pt x="17535" y="10632"/>
                  </a:cubicBezTo>
                  <a:cubicBezTo>
                    <a:pt x="15988" y="10632"/>
                    <a:pt x="14422" y="10839"/>
                    <a:pt x="12874" y="11268"/>
                  </a:cubicBezTo>
                  <a:cubicBezTo>
                    <a:pt x="5243" y="13388"/>
                    <a:pt x="0" y="20398"/>
                    <a:pt x="127" y="28326"/>
                  </a:cubicBezTo>
                  <a:cubicBezTo>
                    <a:pt x="254" y="36254"/>
                    <a:pt x="5709" y="43094"/>
                    <a:pt x="13411" y="44959"/>
                  </a:cubicBezTo>
                  <a:cubicBezTo>
                    <a:pt x="14787" y="45295"/>
                    <a:pt x="16173" y="45457"/>
                    <a:pt x="17542" y="45457"/>
                  </a:cubicBezTo>
                  <a:cubicBezTo>
                    <a:pt x="23836" y="45457"/>
                    <a:pt x="29784" y="42030"/>
                    <a:pt x="32871" y="36296"/>
                  </a:cubicBezTo>
                  <a:cubicBezTo>
                    <a:pt x="35161" y="36056"/>
                    <a:pt x="37605" y="35787"/>
                    <a:pt x="40135" y="35533"/>
                  </a:cubicBezTo>
                  <a:cubicBezTo>
                    <a:pt x="53914" y="34120"/>
                    <a:pt x="70109" y="32593"/>
                    <a:pt x="76794" y="32593"/>
                  </a:cubicBezTo>
                  <a:cubicBezTo>
                    <a:pt x="98571" y="32593"/>
                    <a:pt x="109354" y="45312"/>
                    <a:pt x="121253" y="51460"/>
                  </a:cubicBezTo>
                  <a:cubicBezTo>
                    <a:pt x="126165" y="54997"/>
                    <a:pt x="131988" y="56814"/>
                    <a:pt x="137859" y="56814"/>
                  </a:cubicBezTo>
                  <a:cubicBezTo>
                    <a:pt x="141582" y="56814"/>
                    <a:pt x="145324" y="56083"/>
                    <a:pt x="148867" y="54597"/>
                  </a:cubicBezTo>
                  <a:cubicBezTo>
                    <a:pt x="157982" y="50767"/>
                    <a:pt x="164455" y="42472"/>
                    <a:pt x="165953" y="32692"/>
                  </a:cubicBezTo>
                  <a:cubicBezTo>
                    <a:pt x="166165" y="31279"/>
                    <a:pt x="166264" y="29852"/>
                    <a:pt x="166264" y="28424"/>
                  </a:cubicBezTo>
                  <a:cubicBezTo>
                    <a:pt x="166264" y="19846"/>
                    <a:pt x="162406" y="11749"/>
                    <a:pt x="155749" y="6350"/>
                  </a:cubicBezTo>
                  <a:cubicBezTo>
                    <a:pt x="150625" y="2191"/>
                    <a:pt x="144289" y="1"/>
                    <a:pt x="1378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1183285" y="2583183"/>
              <a:ext cx="424800" cy="42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" name="Google Shape;372;p36"/>
          <p:cNvSpPr/>
          <p:nvPr/>
        </p:nvSpPr>
        <p:spPr>
          <a:xfrm>
            <a:off x="7470669" y="2583183"/>
            <a:ext cx="424800" cy="424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3" name="Google Shape;373;p36"/>
          <p:cNvGrpSpPr/>
          <p:nvPr/>
        </p:nvGrpSpPr>
        <p:grpSpPr>
          <a:xfrm>
            <a:off x="2796570" y="2429325"/>
            <a:ext cx="2171408" cy="741991"/>
            <a:chOff x="2705717" y="2429325"/>
            <a:chExt cx="2171408" cy="741991"/>
          </a:xfrm>
        </p:grpSpPr>
        <p:sp>
          <p:nvSpPr>
            <p:cNvPr id="374" name="Google Shape;374;p36"/>
            <p:cNvSpPr/>
            <p:nvPr/>
          </p:nvSpPr>
          <p:spPr>
            <a:xfrm>
              <a:off x="2705717" y="2429325"/>
              <a:ext cx="2171408" cy="741991"/>
            </a:xfrm>
            <a:custGeom>
              <a:rect b="b" l="l" r="r" t="t"/>
              <a:pathLst>
                <a:path extrusionOk="0" h="56814" w="166264">
                  <a:moveTo>
                    <a:pt x="17515" y="19447"/>
                  </a:moveTo>
                  <a:cubicBezTo>
                    <a:pt x="19753" y="19447"/>
                    <a:pt x="21955" y="20321"/>
                    <a:pt x="23601" y="21966"/>
                  </a:cubicBezTo>
                  <a:cubicBezTo>
                    <a:pt x="26045" y="24411"/>
                    <a:pt x="26780" y="28114"/>
                    <a:pt x="25452" y="31322"/>
                  </a:cubicBezTo>
                  <a:cubicBezTo>
                    <a:pt x="24123" y="34530"/>
                    <a:pt x="21000" y="36621"/>
                    <a:pt x="17524" y="36621"/>
                  </a:cubicBezTo>
                  <a:cubicBezTo>
                    <a:pt x="12775" y="36621"/>
                    <a:pt x="8932" y="32777"/>
                    <a:pt x="8932" y="28029"/>
                  </a:cubicBezTo>
                  <a:cubicBezTo>
                    <a:pt x="8932" y="24566"/>
                    <a:pt x="11023" y="21429"/>
                    <a:pt x="14231" y="20101"/>
                  </a:cubicBezTo>
                  <a:cubicBezTo>
                    <a:pt x="15293" y="19661"/>
                    <a:pt x="16408" y="19447"/>
                    <a:pt x="17515" y="19447"/>
                  </a:cubicBezTo>
                  <a:close/>
                  <a:moveTo>
                    <a:pt x="136207" y="6059"/>
                  </a:moveTo>
                  <a:cubicBezTo>
                    <a:pt x="139038" y="6059"/>
                    <a:pt x="141893" y="6607"/>
                    <a:pt x="144613" y="7735"/>
                  </a:cubicBezTo>
                  <a:cubicBezTo>
                    <a:pt x="152824" y="11141"/>
                    <a:pt x="158180" y="19154"/>
                    <a:pt x="158180" y="28029"/>
                  </a:cubicBezTo>
                  <a:cubicBezTo>
                    <a:pt x="158180" y="40168"/>
                    <a:pt x="148344" y="50004"/>
                    <a:pt x="136219" y="50004"/>
                  </a:cubicBezTo>
                  <a:cubicBezTo>
                    <a:pt x="127330" y="50004"/>
                    <a:pt x="119317" y="44648"/>
                    <a:pt x="115911" y="36437"/>
                  </a:cubicBezTo>
                  <a:cubicBezTo>
                    <a:pt x="112505" y="28227"/>
                    <a:pt x="114385" y="18786"/>
                    <a:pt x="120674" y="12498"/>
                  </a:cubicBezTo>
                  <a:cubicBezTo>
                    <a:pt x="124879" y="8292"/>
                    <a:pt x="130494" y="6059"/>
                    <a:pt x="136207" y="6059"/>
                  </a:cubicBezTo>
                  <a:close/>
                  <a:moveTo>
                    <a:pt x="137850" y="1"/>
                  </a:moveTo>
                  <a:cubicBezTo>
                    <a:pt x="135144" y="1"/>
                    <a:pt x="132420" y="388"/>
                    <a:pt x="129761" y="1178"/>
                  </a:cubicBezTo>
                  <a:cubicBezTo>
                    <a:pt x="128559" y="1390"/>
                    <a:pt x="127372" y="1673"/>
                    <a:pt x="126199" y="2068"/>
                  </a:cubicBezTo>
                  <a:cubicBezTo>
                    <a:pt x="120900" y="3778"/>
                    <a:pt x="116081" y="7170"/>
                    <a:pt x="110838" y="10745"/>
                  </a:cubicBezTo>
                  <a:cubicBezTo>
                    <a:pt x="102147" y="16681"/>
                    <a:pt x="92226" y="23083"/>
                    <a:pt x="76794" y="23083"/>
                  </a:cubicBezTo>
                  <a:cubicBezTo>
                    <a:pt x="70222" y="23083"/>
                    <a:pt x="54479" y="21613"/>
                    <a:pt x="40870" y="20200"/>
                  </a:cubicBezTo>
                  <a:cubicBezTo>
                    <a:pt x="37987" y="19903"/>
                    <a:pt x="35189" y="19592"/>
                    <a:pt x="32603" y="19309"/>
                  </a:cubicBezTo>
                  <a:cubicBezTo>
                    <a:pt x="29424" y="13843"/>
                    <a:pt x="23629" y="10632"/>
                    <a:pt x="17535" y="10632"/>
                  </a:cubicBezTo>
                  <a:cubicBezTo>
                    <a:pt x="15988" y="10632"/>
                    <a:pt x="14422" y="10839"/>
                    <a:pt x="12874" y="11268"/>
                  </a:cubicBezTo>
                  <a:cubicBezTo>
                    <a:pt x="5243" y="13388"/>
                    <a:pt x="0" y="20398"/>
                    <a:pt x="127" y="28326"/>
                  </a:cubicBezTo>
                  <a:cubicBezTo>
                    <a:pt x="254" y="36254"/>
                    <a:pt x="5709" y="43094"/>
                    <a:pt x="13411" y="44959"/>
                  </a:cubicBezTo>
                  <a:cubicBezTo>
                    <a:pt x="14787" y="45295"/>
                    <a:pt x="16173" y="45457"/>
                    <a:pt x="17542" y="45457"/>
                  </a:cubicBezTo>
                  <a:cubicBezTo>
                    <a:pt x="23836" y="45457"/>
                    <a:pt x="29784" y="42030"/>
                    <a:pt x="32871" y="36296"/>
                  </a:cubicBezTo>
                  <a:cubicBezTo>
                    <a:pt x="35161" y="36056"/>
                    <a:pt x="37605" y="35787"/>
                    <a:pt x="40135" y="35533"/>
                  </a:cubicBezTo>
                  <a:cubicBezTo>
                    <a:pt x="53914" y="34120"/>
                    <a:pt x="70109" y="32593"/>
                    <a:pt x="76794" y="32593"/>
                  </a:cubicBezTo>
                  <a:cubicBezTo>
                    <a:pt x="98571" y="32593"/>
                    <a:pt x="109354" y="45312"/>
                    <a:pt x="121253" y="51460"/>
                  </a:cubicBezTo>
                  <a:cubicBezTo>
                    <a:pt x="126165" y="54997"/>
                    <a:pt x="131988" y="56814"/>
                    <a:pt x="137859" y="56814"/>
                  </a:cubicBezTo>
                  <a:cubicBezTo>
                    <a:pt x="141582" y="56814"/>
                    <a:pt x="145324" y="56083"/>
                    <a:pt x="148867" y="54597"/>
                  </a:cubicBezTo>
                  <a:cubicBezTo>
                    <a:pt x="157982" y="50767"/>
                    <a:pt x="164455" y="42472"/>
                    <a:pt x="165953" y="32692"/>
                  </a:cubicBezTo>
                  <a:cubicBezTo>
                    <a:pt x="166165" y="31279"/>
                    <a:pt x="166264" y="29852"/>
                    <a:pt x="166264" y="28424"/>
                  </a:cubicBezTo>
                  <a:cubicBezTo>
                    <a:pt x="166264" y="19846"/>
                    <a:pt x="162406" y="11749"/>
                    <a:pt x="155749" y="6350"/>
                  </a:cubicBezTo>
                  <a:cubicBezTo>
                    <a:pt x="150625" y="2191"/>
                    <a:pt x="144289" y="1"/>
                    <a:pt x="1378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2727706" y="2575856"/>
              <a:ext cx="424800" cy="424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" name="Google Shape;376;p36"/>
          <p:cNvGrpSpPr/>
          <p:nvPr/>
        </p:nvGrpSpPr>
        <p:grpSpPr>
          <a:xfrm>
            <a:off x="4346724" y="2429325"/>
            <a:ext cx="2171408" cy="741991"/>
            <a:chOff x="4255870" y="2429325"/>
            <a:chExt cx="2171408" cy="741991"/>
          </a:xfrm>
        </p:grpSpPr>
        <p:sp>
          <p:nvSpPr>
            <p:cNvPr id="377" name="Google Shape;377;p36"/>
            <p:cNvSpPr/>
            <p:nvPr/>
          </p:nvSpPr>
          <p:spPr>
            <a:xfrm>
              <a:off x="4255870" y="2429325"/>
              <a:ext cx="2171408" cy="741991"/>
            </a:xfrm>
            <a:custGeom>
              <a:rect b="b" l="l" r="r" t="t"/>
              <a:pathLst>
                <a:path extrusionOk="0" h="56814" w="166264">
                  <a:moveTo>
                    <a:pt x="17515" y="19447"/>
                  </a:moveTo>
                  <a:cubicBezTo>
                    <a:pt x="19753" y="19447"/>
                    <a:pt x="21955" y="20321"/>
                    <a:pt x="23601" y="21966"/>
                  </a:cubicBezTo>
                  <a:cubicBezTo>
                    <a:pt x="26045" y="24411"/>
                    <a:pt x="26780" y="28114"/>
                    <a:pt x="25452" y="31322"/>
                  </a:cubicBezTo>
                  <a:cubicBezTo>
                    <a:pt x="24123" y="34530"/>
                    <a:pt x="21000" y="36621"/>
                    <a:pt x="17524" y="36621"/>
                  </a:cubicBezTo>
                  <a:cubicBezTo>
                    <a:pt x="12775" y="36621"/>
                    <a:pt x="8932" y="32777"/>
                    <a:pt x="8932" y="28029"/>
                  </a:cubicBezTo>
                  <a:cubicBezTo>
                    <a:pt x="8932" y="24566"/>
                    <a:pt x="11023" y="21429"/>
                    <a:pt x="14231" y="20101"/>
                  </a:cubicBezTo>
                  <a:cubicBezTo>
                    <a:pt x="15293" y="19661"/>
                    <a:pt x="16408" y="19447"/>
                    <a:pt x="17515" y="19447"/>
                  </a:cubicBezTo>
                  <a:close/>
                  <a:moveTo>
                    <a:pt x="136207" y="6059"/>
                  </a:moveTo>
                  <a:cubicBezTo>
                    <a:pt x="139038" y="6059"/>
                    <a:pt x="141893" y="6607"/>
                    <a:pt x="144613" y="7735"/>
                  </a:cubicBezTo>
                  <a:cubicBezTo>
                    <a:pt x="152824" y="11141"/>
                    <a:pt x="158180" y="19154"/>
                    <a:pt x="158180" y="28029"/>
                  </a:cubicBezTo>
                  <a:cubicBezTo>
                    <a:pt x="158180" y="40168"/>
                    <a:pt x="148344" y="50004"/>
                    <a:pt x="136219" y="50004"/>
                  </a:cubicBezTo>
                  <a:cubicBezTo>
                    <a:pt x="127330" y="50004"/>
                    <a:pt x="119317" y="44648"/>
                    <a:pt x="115911" y="36437"/>
                  </a:cubicBezTo>
                  <a:cubicBezTo>
                    <a:pt x="112505" y="28227"/>
                    <a:pt x="114385" y="18786"/>
                    <a:pt x="120674" y="12498"/>
                  </a:cubicBezTo>
                  <a:cubicBezTo>
                    <a:pt x="124879" y="8292"/>
                    <a:pt x="130494" y="6059"/>
                    <a:pt x="136207" y="6059"/>
                  </a:cubicBezTo>
                  <a:close/>
                  <a:moveTo>
                    <a:pt x="137850" y="1"/>
                  </a:moveTo>
                  <a:cubicBezTo>
                    <a:pt x="135144" y="1"/>
                    <a:pt x="132420" y="388"/>
                    <a:pt x="129761" y="1178"/>
                  </a:cubicBezTo>
                  <a:cubicBezTo>
                    <a:pt x="128559" y="1390"/>
                    <a:pt x="127372" y="1673"/>
                    <a:pt x="126199" y="2068"/>
                  </a:cubicBezTo>
                  <a:cubicBezTo>
                    <a:pt x="120900" y="3778"/>
                    <a:pt x="116081" y="7170"/>
                    <a:pt x="110838" y="10745"/>
                  </a:cubicBezTo>
                  <a:cubicBezTo>
                    <a:pt x="102147" y="16681"/>
                    <a:pt x="92226" y="23083"/>
                    <a:pt x="76794" y="23083"/>
                  </a:cubicBezTo>
                  <a:cubicBezTo>
                    <a:pt x="70222" y="23083"/>
                    <a:pt x="54479" y="21613"/>
                    <a:pt x="40870" y="20200"/>
                  </a:cubicBezTo>
                  <a:cubicBezTo>
                    <a:pt x="37987" y="19903"/>
                    <a:pt x="35189" y="19592"/>
                    <a:pt x="32603" y="19309"/>
                  </a:cubicBezTo>
                  <a:cubicBezTo>
                    <a:pt x="29424" y="13843"/>
                    <a:pt x="23629" y="10632"/>
                    <a:pt x="17535" y="10632"/>
                  </a:cubicBezTo>
                  <a:cubicBezTo>
                    <a:pt x="15988" y="10632"/>
                    <a:pt x="14422" y="10839"/>
                    <a:pt x="12874" y="11268"/>
                  </a:cubicBezTo>
                  <a:cubicBezTo>
                    <a:pt x="5243" y="13388"/>
                    <a:pt x="0" y="20398"/>
                    <a:pt x="127" y="28326"/>
                  </a:cubicBezTo>
                  <a:cubicBezTo>
                    <a:pt x="254" y="36254"/>
                    <a:pt x="5709" y="43094"/>
                    <a:pt x="13411" y="44959"/>
                  </a:cubicBezTo>
                  <a:cubicBezTo>
                    <a:pt x="14787" y="45295"/>
                    <a:pt x="16173" y="45457"/>
                    <a:pt x="17542" y="45457"/>
                  </a:cubicBezTo>
                  <a:cubicBezTo>
                    <a:pt x="23836" y="45457"/>
                    <a:pt x="29784" y="42030"/>
                    <a:pt x="32871" y="36296"/>
                  </a:cubicBezTo>
                  <a:cubicBezTo>
                    <a:pt x="35161" y="36056"/>
                    <a:pt x="37605" y="35787"/>
                    <a:pt x="40135" y="35533"/>
                  </a:cubicBezTo>
                  <a:cubicBezTo>
                    <a:pt x="53914" y="34120"/>
                    <a:pt x="70109" y="32593"/>
                    <a:pt x="76794" y="32593"/>
                  </a:cubicBezTo>
                  <a:cubicBezTo>
                    <a:pt x="98571" y="32593"/>
                    <a:pt x="109354" y="45312"/>
                    <a:pt x="121253" y="51460"/>
                  </a:cubicBezTo>
                  <a:cubicBezTo>
                    <a:pt x="126165" y="54997"/>
                    <a:pt x="131988" y="56814"/>
                    <a:pt x="137859" y="56814"/>
                  </a:cubicBezTo>
                  <a:cubicBezTo>
                    <a:pt x="141582" y="56814"/>
                    <a:pt x="145324" y="56083"/>
                    <a:pt x="148867" y="54597"/>
                  </a:cubicBezTo>
                  <a:cubicBezTo>
                    <a:pt x="157982" y="50767"/>
                    <a:pt x="164455" y="42472"/>
                    <a:pt x="165953" y="32692"/>
                  </a:cubicBezTo>
                  <a:cubicBezTo>
                    <a:pt x="166165" y="31279"/>
                    <a:pt x="166264" y="29852"/>
                    <a:pt x="166264" y="28424"/>
                  </a:cubicBezTo>
                  <a:cubicBezTo>
                    <a:pt x="166264" y="19846"/>
                    <a:pt x="162406" y="11749"/>
                    <a:pt x="155749" y="6350"/>
                  </a:cubicBezTo>
                  <a:cubicBezTo>
                    <a:pt x="150625" y="2191"/>
                    <a:pt x="144289" y="1"/>
                    <a:pt x="137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4273846" y="2583183"/>
              <a:ext cx="424800" cy="424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9" name="Google Shape;379;p36"/>
          <p:cNvGrpSpPr/>
          <p:nvPr/>
        </p:nvGrpSpPr>
        <p:grpSpPr>
          <a:xfrm>
            <a:off x="5896878" y="2429325"/>
            <a:ext cx="2171408" cy="741991"/>
            <a:chOff x="5806024" y="2429325"/>
            <a:chExt cx="2171408" cy="741991"/>
          </a:xfrm>
        </p:grpSpPr>
        <p:sp>
          <p:nvSpPr>
            <p:cNvPr id="380" name="Google Shape;380;p36"/>
            <p:cNvSpPr/>
            <p:nvPr/>
          </p:nvSpPr>
          <p:spPr>
            <a:xfrm>
              <a:off x="5806024" y="2429325"/>
              <a:ext cx="2171408" cy="741991"/>
            </a:xfrm>
            <a:custGeom>
              <a:rect b="b" l="l" r="r" t="t"/>
              <a:pathLst>
                <a:path extrusionOk="0" h="56814" w="166264">
                  <a:moveTo>
                    <a:pt x="17515" y="19447"/>
                  </a:moveTo>
                  <a:cubicBezTo>
                    <a:pt x="19753" y="19447"/>
                    <a:pt x="21955" y="20321"/>
                    <a:pt x="23601" y="21966"/>
                  </a:cubicBezTo>
                  <a:cubicBezTo>
                    <a:pt x="26045" y="24411"/>
                    <a:pt x="26780" y="28114"/>
                    <a:pt x="25452" y="31322"/>
                  </a:cubicBezTo>
                  <a:cubicBezTo>
                    <a:pt x="24123" y="34530"/>
                    <a:pt x="21000" y="36621"/>
                    <a:pt x="17524" y="36621"/>
                  </a:cubicBezTo>
                  <a:cubicBezTo>
                    <a:pt x="12775" y="36621"/>
                    <a:pt x="8932" y="32777"/>
                    <a:pt x="8932" y="28029"/>
                  </a:cubicBezTo>
                  <a:cubicBezTo>
                    <a:pt x="8932" y="24566"/>
                    <a:pt x="11023" y="21429"/>
                    <a:pt x="14231" y="20101"/>
                  </a:cubicBezTo>
                  <a:cubicBezTo>
                    <a:pt x="15293" y="19661"/>
                    <a:pt x="16408" y="19447"/>
                    <a:pt x="17515" y="19447"/>
                  </a:cubicBezTo>
                  <a:close/>
                  <a:moveTo>
                    <a:pt x="136207" y="6059"/>
                  </a:moveTo>
                  <a:cubicBezTo>
                    <a:pt x="139038" y="6059"/>
                    <a:pt x="141893" y="6607"/>
                    <a:pt x="144613" y="7735"/>
                  </a:cubicBezTo>
                  <a:cubicBezTo>
                    <a:pt x="152824" y="11141"/>
                    <a:pt x="158180" y="19154"/>
                    <a:pt x="158180" y="28029"/>
                  </a:cubicBezTo>
                  <a:cubicBezTo>
                    <a:pt x="158180" y="40168"/>
                    <a:pt x="148344" y="50004"/>
                    <a:pt x="136219" y="50004"/>
                  </a:cubicBezTo>
                  <a:cubicBezTo>
                    <a:pt x="127330" y="50004"/>
                    <a:pt x="119317" y="44648"/>
                    <a:pt x="115911" y="36437"/>
                  </a:cubicBezTo>
                  <a:cubicBezTo>
                    <a:pt x="112505" y="28227"/>
                    <a:pt x="114385" y="18786"/>
                    <a:pt x="120674" y="12498"/>
                  </a:cubicBezTo>
                  <a:cubicBezTo>
                    <a:pt x="124879" y="8292"/>
                    <a:pt x="130494" y="6059"/>
                    <a:pt x="136207" y="6059"/>
                  </a:cubicBezTo>
                  <a:close/>
                  <a:moveTo>
                    <a:pt x="137850" y="1"/>
                  </a:moveTo>
                  <a:cubicBezTo>
                    <a:pt x="135144" y="1"/>
                    <a:pt x="132420" y="388"/>
                    <a:pt x="129761" y="1178"/>
                  </a:cubicBezTo>
                  <a:cubicBezTo>
                    <a:pt x="128559" y="1390"/>
                    <a:pt x="127372" y="1673"/>
                    <a:pt x="126199" y="2068"/>
                  </a:cubicBezTo>
                  <a:cubicBezTo>
                    <a:pt x="120900" y="3778"/>
                    <a:pt x="116081" y="7170"/>
                    <a:pt x="110838" y="10745"/>
                  </a:cubicBezTo>
                  <a:cubicBezTo>
                    <a:pt x="102147" y="16681"/>
                    <a:pt x="92226" y="23083"/>
                    <a:pt x="76794" y="23083"/>
                  </a:cubicBezTo>
                  <a:cubicBezTo>
                    <a:pt x="70222" y="23083"/>
                    <a:pt x="54479" y="21613"/>
                    <a:pt x="40870" y="20200"/>
                  </a:cubicBezTo>
                  <a:cubicBezTo>
                    <a:pt x="37987" y="19903"/>
                    <a:pt x="35189" y="19592"/>
                    <a:pt x="32603" y="19309"/>
                  </a:cubicBezTo>
                  <a:cubicBezTo>
                    <a:pt x="29424" y="13843"/>
                    <a:pt x="23629" y="10632"/>
                    <a:pt x="17535" y="10632"/>
                  </a:cubicBezTo>
                  <a:cubicBezTo>
                    <a:pt x="15988" y="10632"/>
                    <a:pt x="14422" y="10839"/>
                    <a:pt x="12874" y="11268"/>
                  </a:cubicBezTo>
                  <a:cubicBezTo>
                    <a:pt x="5243" y="13388"/>
                    <a:pt x="0" y="20398"/>
                    <a:pt x="127" y="28326"/>
                  </a:cubicBezTo>
                  <a:cubicBezTo>
                    <a:pt x="254" y="36254"/>
                    <a:pt x="5709" y="43094"/>
                    <a:pt x="13411" y="44959"/>
                  </a:cubicBezTo>
                  <a:cubicBezTo>
                    <a:pt x="14787" y="45295"/>
                    <a:pt x="16173" y="45457"/>
                    <a:pt x="17542" y="45457"/>
                  </a:cubicBezTo>
                  <a:cubicBezTo>
                    <a:pt x="23836" y="45457"/>
                    <a:pt x="29784" y="42030"/>
                    <a:pt x="32871" y="36296"/>
                  </a:cubicBezTo>
                  <a:cubicBezTo>
                    <a:pt x="35161" y="36056"/>
                    <a:pt x="37605" y="35787"/>
                    <a:pt x="40135" y="35533"/>
                  </a:cubicBezTo>
                  <a:cubicBezTo>
                    <a:pt x="53914" y="34120"/>
                    <a:pt x="70109" y="32593"/>
                    <a:pt x="76794" y="32593"/>
                  </a:cubicBezTo>
                  <a:cubicBezTo>
                    <a:pt x="98571" y="32593"/>
                    <a:pt x="109354" y="45312"/>
                    <a:pt x="121253" y="51460"/>
                  </a:cubicBezTo>
                  <a:cubicBezTo>
                    <a:pt x="126165" y="54997"/>
                    <a:pt x="131988" y="56814"/>
                    <a:pt x="137859" y="56814"/>
                  </a:cubicBezTo>
                  <a:cubicBezTo>
                    <a:pt x="141582" y="56814"/>
                    <a:pt x="145324" y="56083"/>
                    <a:pt x="148867" y="54597"/>
                  </a:cubicBezTo>
                  <a:cubicBezTo>
                    <a:pt x="157982" y="50767"/>
                    <a:pt x="164455" y="42472"/>
                    <a:pt x="165953" y="32692"/>
                  </a:cubicBezTo>
                  <a:cubicBezTo>
                    <a:pt x="166165" y="31279"/>
                    <a:pt x="166264" y="29852"/>
                    <a:pt x="166264" y="28424"/>
                  </a:cubicBezTo>
                  <a:cubicBezTo>
                    <a:pt x="166264" y="19846"/>
                    <a:pt x="162406" y="11749"/>
                    <a:pt x="155749" y="6350"/>
                  </a:cubicBezTo>
                  <a:cubicBezTo>
                    <a:pt x="150625" y="2191"/>
                    <a:pt x="144289" y="1"/>
                    <a:pt x="137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5815127" y="2583183"/>
              <a:ext cx="424800" cy="424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2" name="Google Shape;382;p36"/>
          <p:cNvSpPr txBox="1"/>
          <p:nvPr>
            <p:ph idx="4294967295" type="ctrTitle"/>
          </p:nvPr>
        </p:nvSpPr>
        <p:spPr>
          <a:xfrm flipH="1">
            <a:off x="2740126" y="2471525"/>
            <a:ext cx="552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02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383" name="Google Shape;383;p36"/>
          <p:cNvSpPr txBox="1"/>
          <p:nvPr>
            <p:ph idx="4294967295" type="ctrTitle"/>
          </p:nvPr>
        </p:nvSpPr>
        <p:spPr>
          <a:xfrm flipH="1">
            <a:off x="1195705" y="2486502"/>
            <a:ext cx="552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01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384" name="Google Shape;384;p36"/>
          <p:cNvSpPr txBox="1"/>
          <p:nvPr>
            <p:ph idx="4294967295" type="ctrTitle"/>
          </p:nvPr>
        </p:nvSpPr>
        <p:spPr>
          <a:xfrm flipH="1">
            <a:off x="4286266" y="2486502"/>
            <a:ext cx="552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03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385" name="Google Shape;385;p36"/>
          <p:cNvSpPr txBox="1"/>
          <p:nvPr>
            <p:ph idx="4294967295" type="ctrTitle"/>
          </p:nvPr>
        </p:nvSpPr>
        <p:spPr>
          <a:xfrm flipH="1">
            <a:off x="5839240" y="2486502"/>
            <a:ext cx="552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04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386" name="Google Shape;386;p36"/>
          <p:cNvSpPr txBox="1"/>
          <p:nvPr>
            <p:ph idx="4294967295" type="ctrTitle"/>
          </p:nvPr>
        </p:nvSpPr>
        <p:spPr>
          <a:xfrm flipH="1">
            <a:off x="7392235" y="2486502"/>
            <a:ext cx="552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05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387" name="Google Shape;387;p36"/>
          <p:cNvSpPr txBox="1"/>
          <p:nvPr>
            <p:ph idx="4294967295" type="ctrTitle"/>
          </p:nvPr>
        </p:nvSpPr>
        <p:spPr>
          <a:xfrm flipH="1">
            <a:off x="2236064" y="1257339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Selecting Sample Data</a:t>
            </a:r>
            <a:endParaRPr sz="2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7"/>
          <p:cNvSpPr txBox="1"/>
          <p:nvPr>
            <p:ph type="title"/>
          </p:nvPr>
        </p:nvSpPr>
        <p:spPr>
          <a:xfrm>
            <a:off x="1766600" y="283600"/>
            <a:ext cx="5708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Collecting &amp; Selecting Sample Data</a:t>
            </a:r>
            <a:endParaRPr sz="3600">
              <a:solidFill>
                <a:schemeClr val="accent2"/>
              </a:solidFill>
            </a:endParaRPr>
          </a:p>
        </p:txBody>
      </p:sp>
      <p:sp>
        <p:nvSpPr>
          <p:cNvPr id="393" name="Google Shape;393;p37"/>
          <p:cNvSpPr txBox="1"/>
          <p:nvPr>
            <p:ph idx="4294967295" type="ctrTitle"/>
          </p:nvPr>
        </p:nvSpPr>
        <p:spPr>
          <a:xfrm>
            <a:off x="2212419" y="2180625"/>
            <a:ext cx="23595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of Data: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7"/>
          <p:cNvSpPr txBox="1"/>
          <p:nvPr>
            <p:ph idx="4294967295" type="subTitle"/>
          </p:nvPr>
        </p:nvSpPr>
        <p:spPr>
          <a:xfrm>
            <a:off x="2212442" y="2573485"/>
            <a:ext cx="2158200" cy="8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This data is extracted from Kaggle.com, which is an online community of Data Scientists and Maching Learning practitioners.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95" name="Google Shape;395;p37"/>
          <p:cNvSpPr txBox="1"/>
          <p:nvPr>
            <p:ph idx="4294967295" type="ctrTitle"/>
          </p:nvPr>
        </p:nvSpPr>
        <p:spPr>
          <a:xfrm>
            <a:off x="4662516" y="1228525"/>
            <a:ext cx="22737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Selecting Sample Data</a:t>
            </a:r>
            <a:endParaRPr/>
          </a:p>
        </p:txBody>
      </p:sp>
      <p:sp>
        <p:nvSpPr>
          <p:cNvPr id="396" name="Google Shape;396;p37"/>
          <p:cNvSpPr txBox="1"/>
          <p:nvPr>
            <p:ph idx="4294967295" type="subTitle"/>
          </p:nvPr>
        </p:nvSpPr>
        <p:spPr>
          <a:xfrm>
            <a:off x="4662535" y="1615028"/>
            <a:ext cx="2273700" cy="7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In the original dataset, a total number of 70000 records were presented with 12 columns of information</a:t>
            </a:r>
            <a:endParaRPr sz="1400"/>
          </a:p>
        </p:txBody>
      </p:sp>
      <p:sp>
        <p:nvSpPr>
          <p:cNvPr id="397" name="Google Shape;397;p37"/>
          <p:cNvSpPr txBox="1"/>
          <p:nvPr>
            <p:ph idx="4294967295" type="subTitle"/>
          </p:nvPr>
        </p:nvSpPr>
        <p:spPr>
          <a:xfrm>
            <a:off x="4370650" y="2978725"/>
            <a:ext cx="2565600" cy="13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In order to efficiently process the data without losing the statistics significance, we shrink the number of record to 700 as the selected data shows a uniform distribution with respect to our dataset.</a:t>
            </a:r>
            <a:endParaRPr sz="1400"/>
          </a:p>
        </p:txBody>
      </p:sp>
      <p:sp>
        <p:nvSpPr>
          <p:cNvPr id="398" name="Google Shape;398;p37"/>
          <p:cNvSpPr/>
          <p:nvPr/>
        </p:nvSpPr>
        <p:spPr>
          <a:xfrm rot="10800000">
            <a:off x="-914207" y="2396116"/>
            <a:ext cx="2680807" cy="860958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7"/>
          <p:cNvSpPr/>
          <p:nvPr/>
        </p:nvSpPr>
        <p:spPr>
          <a:xfrm>
            <a:off x="820050" y="2228850"/>
            <a:ext cx="1208700" cy="119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7"/>
          <p:cNvSpPr/>
          <p:nvPr/>
        </p:nvSpPr>
        <p:spPr>
          <a:xfrm>
            <a:off x="969886" y="2377050"/>
            <a:ext cx="909000" cy="899100"/>
          </a:xfrm>
          <a:prstGeom prst="ellipse">
            <a:avLst/>
          </a:prstGeom>
          <a:solidFill>
            <a:schemeClr val="accent1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7"/>
          <p:cNvSpPr/>
          <p:nvPr/>
        </p:nvSpPr>
        <p:spPr>
          <a:xfrm flipH="1" rot="10800000">
            <a:off x="7390568" y="1376491"/>
            <a:ext cx="2680807" cy="860958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7"/>
          <p:cNvSpPr/>
          <p:nvPr/>
        </p:nvSpPr>
        <p:spPr>
          <a:xfrm flipH="1">
            <a:off x="7128418" y="1209225"/>
            <a:ext cx="1208700" cy="119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7"/>
          <p:cNvSpPr/>
          <p:nvPr/>
        </p:nvSpPr>
        <p:spPr>
          <a:xfrm flipH="1">
            <a:off x="7278282" y="1357425"/>
            <a:ext cx="909000" cy="899100"/>
          </a:xfrm>
          <a:prstGeom prst="ellipse">
            <a:avLst/>
          </a:prstGeom>
          <a:solidFill>
            <a:schemeClr val="accent2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7"/>
          <p:cNvSpPr/>
          <p:nvPr/>
        </p:nvSpPr>
        <p:spPr>
          <a:xfrm flipH="1" rot="10800000">
            <a:off x="7390568" y="3286816"/>
            <a:ext cx="2680807" cy="860958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7"/>
          <p:cNvSpPr/>
          <p:nvPr/>
        </p:nvSpPr>
        <p:spPr>
          <a:xfrm flipH="1">
            <a:off x="7128418" y="3119550"/>
            <a:ext cx="1208700" cy="119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7"/>
          <p:cNvSpPr/>
          <p:nvPr/>
        </p:nvSpPr>
        <p:spPr>
          <a:xfrm flipH="1">
            <a:off x="7278282" y="3267750"/>
            <a:ext cx="909000" cy="899100"/>
          </a:xfrm>
          <a:prstGeom prst="ellipse">
            <a:avLst/>
          </a:prstGeom>
          <a:solidFill>
            <a:schemeClr val="accent4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37"/>
          <p:cNvGrpSpPr/>
          <p:nvPr/>
        </p:nvGrpSpPr>
        <p:grpSpPr>
          <a:xfrm>
            <a:off x="7547288" y="3533338"/>
            <a:ext cx="370975" cy="367925"/>
            <a:chOff x="1679325" y="831100"/>
            <a:chExt cx="370975" cy="367925"/>
          </a:xfrm>
        </p:grpSpPr>
        <p:sp>
          <p:nvSpPr>
            <p:cNvPr id="408" name="Google Shape;408;p37"/>
            <p:cNvSpPr/>
            <p:nvPr/>
          </p:nvSpPr>
          <p:spPr>
            <a:xfrm>
              <a:off x="1679325" y="1050875"/>
              <a:ext cx="151225" cy="148150"/>
            </a:xfrm>
            <a:custGeom>
              <a:rect b="b" l="l" r="r" t="t"/>
              <a:pathLst>
                <a:path extrusionOk="0" h="5926" w="6049">
                  <a:moveTo>
                    <a:pt x="5448" y="1"/>
                  </a:moveTo>
                  <a:lnTo>
                    <a:pt x="4691" y="757"/>
                  </a:lnTo>
                  <a:lnTo>
                    <a:pt x="4621" y="683"/>
                  </a:lnTo>
                  <a:cubicBezTo>
                    <a:pt x="4372" y="434"/>
                    <a:pt x="4045" y="309"/>
                    <a:pt x="3718" y="309"/>
                  </a:cubicBezTo>
                  <a:cubicBezTo>
                    <a:pt x="3392" y="309"/>
                    <a:pt x="3065" y="434"/>
                    <a:pt x="2816" y="683"/>
                  </a:cubicBezTo>
                  <a:lnTo>
                    <a:pt x="495" y="3007"/>
                  </a:lnTo>
                  <a:cubicBezTo>
                    <a:pt x="0" y="3506"/>
                    <a:pt x="0" y="4310"/>
                    <a:pt x="495" y="4809"/>
                  </a:cubicBezTo>
                  <a:lnTo>
                    <a:pt x="1240" y="5554"/>
                  </a:lnTo>
                  <a:cubicBezTo>
                    <a:pt x="1490" y="5801"/>
                    <a:pt x="1815" y="5925"/>
                    <a:pt x="2141" y="5925"/>
                  </a:cubicBezTo>
                  <a:cubicBezTo>
                    <a:pt x="2467" y="5925"/>
                    <a:pt x="2792" y="5801"/>
                    <a:pt x="3042" y="5554"/>
                  </a:cubicBezTo>
                  <a:lnTo>
                    <a:pt x="5366" y="3230"/>
                  </a:lnTo>
                  <a:cubicBezTo>
                    <a:pt x="5861" y="2730"/>
                    <a:pt x="5861" y="1923"/>
                    <a:pt x="5366" y="1428"/>
                  </a:cubicBezTo>
                  <a:lnTo>
                    <a:pt x="5292" y="1354"/>
                  </a:lnTo>
                  <a:lnTo>
                    <a:pt x="6048" y="601"/>
                  </a:lnTo>
                  <a:cubicBezTo>
                    <a:pt x="5939" y="508"/>
                    <a:pt x="5838" y="414"/>
                    <a:pt x="5736" y="313"/>
                  </a:cubicBezTo>
                  <a:cubicBezTo>
                    <a:pt x="5635" y="211"/>
                    <a:pt x="5541" y="106"/>
                    <a:pt x="54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1788025" y="831100"/>
              <a:ext cx="262275" cy="249025"/>
            </a:xfrm>
            <a:custGeom>
              <a:rect b="b" l="l" r="r" t="t"/>
              <a:pathLst>
                <a:path extrusionOk="0" h="9961" w="10491">
                  <a:moveTo>
                    <a:pt x="5227" y="2575"/>
                  </a:moveTo>
                  <a:cubicBezTo>
                    <a:pt x="5336" y="2575"/>
                    <a:pt x="5444" y="2617"/>
                    <a:pt x="5526" y="2701"/>
                  </a:cubicBezTo>
                  <a:lnTo>
                    <a:pt x="6095" y="3270"/>
                  </a:lnTo>
                  <a:cubicBezTo>
                    <a:pt x="6259" y="3434"/>
                    <a:pt x="6259" y="3703"/>
                    <a:pt x="6095" y="3866"/>
                  </a:cubicBezTo>
                  <a:lnTo>
                    <a:pt x="6095" y="3870"/>
                  </a:lnTo>
                  <a:cubicBezTo>
                    <a:pt x="6011" y="3952"/>
                    <a:pt x="5902" y="3993"/>
                    <a:pt x="5793" y="3993"/>
                  </a:cubicBezTo>
                  <a:cubicBezTo>
                    <a:pt x="5685" y="3993"/>
                    <a:pt x="5577" y="3952"/>
                    <a:pt x="5495" y="3870"/>
                  </a:cubicBezTo>
                  <a:lnTo>
                    <a:pt x="4925" y="3301"/>
                  </a:lnTo>
                  <a:cubicBezTo>
                    <a:pt x="4762" y="3133"/>
                    <a:pt x="4762" y="2864"/>
                    <a:pt x="4925" y="2701"/>
                  </a:cubicBezTo>
                  <a:cubicBezTo>
                    <a:pt x="5009" y="2617"/>
                    <a:pt x="5118" y="2575"/>
                    <a:pt x="5227" y="2575"/>
                  </a:cubicBezTo>
                  <a:close/>
                  <a:moveTo>
                    <a:pt x="4096" y="4274"/>
                  </a:moveTo>
                  <a:cubicBezTo>
                    <a:pt x="4205" y="4274"/>
                    <a:pt x="4313" y="4315"/>
                    <a:pt x="4395" y="4397"/>
                  </a:cubicBezTo>
                  <a:cubicBezTo>
                    <a:pt x="4559" y="4565"/>
                    <a:pt x="4559" y="4834"/>
                    <a:pt x="4395" y="4997"/>
                  </a:cubicBezTo>
                  <a:lnTo>
                    <a:pt x="3830" y="5567"/>
                  </a:lnTo>
                  <a:cubicBezTo>
                    <a:pt x="3747" y="5653"/>
                    <a:pt x="3636" y="5696"/>
                    <a:pt x="3525" y="5696"/>
                  </a:cubicBezTo>
                  <a:cubicBezTo>
                    <a:pt x="3415" y="5696"/>
                    <a:pt x="3305" y="5654"/>
                    <a:pt x="3221" y="5571"/>
                  </a:cubicBezTo>
                  <a:cubicBezTo>
                    <a:pt x="3054" y="5403"/>
                    <a:pt x="3057" y="5130"/>
                    <a:pt x="3229" y="4966"/>
                  </a:cubicBezTo>
                  <a:lnTo>
                    <a:pt x="3794" y="4397"/>
                  </a:lnTo>
                  <a:cubicBezTo>
                    <a:pt x="3878" y="4315"/>
                    <a:pt x="3987" y="4274"/>
                    <a:pt x="4096" y="4274"/>
                  </a:cubicBezTo>
                  <a:close/>
                  <a:moveTo>
                    <a:pt x="7498" y="4270"/>
                  </a:moveTo>
                  <a:cubicBezTo>
                    <a:pt x="7606" y="4270"/>
                    <a:pt x="7715" y="4311"/>
                    <a:pt x="7799" y="4393"/>
                  </a:cubicBezTo>
                  <a:cubicBezTo>
                    <a:pt x="7967" y="4561"/>
                    <a:pt x="7963" y="4837"/>
                    <a:pt x="7792" y="5001"/>
                  </a:cubicBezTo>
                  <a:lnTo>
                    <a:pt x="7226" y="5567"/>
                  </a:lnTo>
                  <a:cubicBezTo>
                    <a:pt x="7143" y="5654"/>
                    <a:pt x="7030" y="5698"/>
                    <a:pt x="6918" y="5698"/>
                  </a:cubicBezTo>
                  <a:cubicBezTo>
                    <a:pt x="6809" y="5698"/>
                    <a:pt x="6700" y="5657"/>
                    <a:pt x="6618" y="5575"/>
                  </a:cubicBezTo>
                  <a:cubicBezTo>
                    <a:pt x="6450" y="5407"/>
                    <a:pt x="6454" y="5130"/>
                    <a:pt x="6626" y="4966"/>
                  </a:cubicBezTo>
                  <a:lnTo>
                    <a:pt x="7191" y="4401"/>
                  </a:lnTo>
                  <a:cubicBezTo>
                    <a:pt x="7274" y="4313"/>
                    <a:pt x="7386" y="4270"/>
                    <a:pt x="7498" y="4270"/>
                  </a:cubicBezTo>
                  <a:close/>
                  <a:moveTo>
                    <a:pt x="5226" y="5971"/>
                  </a:moveTo>
                  <a:cubicBezTo>
                    <a:pt x="5335" y="5971"/>
                    <a:pt x="5444" y="6013"/>
                    <a:pt x="5526" y="6097"/>
                  </a:cubicBezTo>
                  <a:lnTo>
                    <a:pt x="6095" y="6662"/>
                  </a:lnTo>
                  <a:cubicBezTo>
                    <a:pt x="6263" y="6826"/>
                    <a:pt x="6263" y="7099"/>
                    <a:pt x="6095" y="7267"/>
                  </a:cubicBezTo>
                  <a:cubicBezTo>
                    <a:pt x="6011" y="7349"/>
                    <a:pt x="5902" y="7390"/>
                    <a:pt x="5793" y="7390"/>
                  </a:cubicBezTo>
                  <a:cubicBezTo>
                    <a:pt x="5685" y="7390"/>
                    <a:pt x="5577" y="7349"/>
                    <a:pt x="5495" y="7267"/>
                  </a:cubicBezTo>
                  <a:lnTo>
                    <a:pt x="4925" y="6698"/>
                  </a:lnTo>
                  <a:cubicBezTo>
                    <a:pt x="4762" y="6534"/>
                    <a:pt x="4758" y="6265"/>
                    <a:pt x="4925" y="6097"/>
                  </a:cubicBezTo>
                  <a:cubicBezTo>
                    <a:pt x="5007" y="6013"/>
                    <a:pt x="5116" y="5971"/>
                    <a:pt x="5226" y="5971"/>
                  </a:cubicBezTo>
                  <a:close/>
                  <a:moveTo>
                    <a:pt x="5508" y="0"/>
                  </a:moveTo>
                  <a:cubicBezTo>
                    <a:pt x="4550" y="0"/>
                    <a:pt x="3588" y="276"/>
                    <a:pt x="2745" y="840"/>
                  </a:cubicBezTo>
                  <a:cubicBezTo>
                    <a:pt x="768" y="2158"/>
                    <a:pt x="0" y="4689"/>
                    <a:pt x="909" y="6885"/>
                  </a:cubicBezTo>
                  <a:cubicBezTo>
                    <a:pt x="1690" y="8770"/>
                    <a:pt x="3526" y="9960"/>
                    <a:pt x="5506" y="9960"/>
                  </a:cubicBezTo>
                  <a:cubicBezTo>
                    <a:pt x="5827" y="9960"/>
                    <a:pt x="6152" y="9929"/>
                    <a:pt x="6477" y="9864"/>
                  </a:cubicBezTo>
                  <a:cubicBezTo>
                    <a:pt x="8809" y="9400"/>
                    <a:pt x="10486" y="7357"/>
                    <a:pt x="10490" y="4982"/>
                  </a:cubicBezTo>
                  <a:cubicBezTo>
                    <a:pt x="10486" y="3660"/>
                    <a:pt x="9964" y="2396"/>
                    <a:pt x="9032" y="1460"/>
                  </a:cubicBezTo>
                  <a:cubicBezTo>
                    <a:pt x="8068" y="497"/>
                    <a:pt x="6793" y="0"/>
                    <a:pt x="5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10" name="Google Shape;410;p37"/>
          <p:cNvGrpSpPr/>
          <p:nvPr/>
        </p:nvGrpSpPr>
        <p:grpSpPr>
          <a:xfrm>
            <a:off x="1240400" y="2674488"/>
            <a:ext cx="367950" cy="304225"/>
            <a:chOff x="1666925" y="1999525"/>
            <a:chExt cx="367950" cy="304225"/>
          </a:xfrm>
        </p:grpSpPr>
        <p:sp>
          <p:nvSpPr>
            <p:cNvPr id="411" name="Google Shape;411;p37"/>
            <p:cNvSpPr/>
            <p:nvPr/>
          </p:nvSpPr>
          <p:spPr>
            <a:xfrm>
              <a:off x="1974700" y="2126875"/>
              <a:ext cx="60075" cy="42525"/>
            </a:xfrm>
            <a:custGeom>
              <a:rect b="b" l="l" r="r" t="t"/>
              <a:pathLst>
                <a:path extrusionOk="0" h="1701" w="2403">
                  <a:moveTo>
                    <a:pt x="1" y="0"/>
                  </a:moveTo>
                  <a:lnTo>
                    <a:pt x="1" y="1276"/>
                  </a:lnTo>
                  <a:cubicBezTo>
                    <a:pt x="1" y="1509"/>
                    <a:pt x="188" y="1701"/>
                    <a:pt x="422" y="1701"/>
                  </a:cubicBezTo>
                  <a:lnTo>
                    <a:pt x="2403" y="1701"/>
                  </a:lnTo>
                  <a:lnTo>
                    <a:pt x="2403" y="425"/>
                  </a:lnTo>
                  <a:cubicBezTo>
                    <a:pt x="2403" y="191"/>
                    <a:pt x="2216" y="0"/>
                    <a:pt x="19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1666925" y="2126875"/>
              <a:ext cx="367950" cy="176875"/>
            </a:xfrm>
            <a:custGeom>
              <a:rect b="b" l="l" r="r" t="t"/>
              <a:pathLst>
                <a:path extrusionOk="0" h="7075" w="14718">
                  <a:moveTo>
                    <a:pt x="3257" y="0"/>
                  </a:moveTo>
                  <a:lnTo>
                    <a:pt x="3257" y="1276"/>
                  </a:lnTo>
                  <a:cubicBezTo>
                    <a:pt x="3257" y="1977"/>
                    <a:pt x="2688" y="2547"/>
                    <a:pt x="1982" y="2547"/>
                  </a:cubicBezTo>
                  <a:lnTo>
                    <a:pt x="1" y="2547"/>
                  </a:lnTo>
                  <a:lnTo>
                    <a:pt x="1" y="4820"/>
                  </a:lnTo>
                  <a:cubicBezTo>
                    <a:pt x="5" y="6064"/>
                    <a:pt x="1015" y="7074"/>
                    <a:pt x="2259" y="7074"/>
                  </a:cubicBezTo>
                  <a:lnTo>
                    <a:pt x="3963" y="7074"/>
                  </a:lnTo>
                  <a:cubicBezTo>
                    <a:pt x="3966" y="7074"/>
                    <a:pt x="3970" y="7074"/>
                    <a:pt x="3973" y="7074"/>
                  </a:cubicBezTo>
                  <a:cubicBezTo>
                    <a:pt x="4827" y="7074"/>
                    <a:pt x="5602" y="6591"/>
                    <a:pt x="5983" y="5826"/>
                  </a:cubicBezTo>
                  <a:lnTo>
                    <a:pt x="6100" y="5588"/>
                  </a:lnTo>
                  <a:cubicBezTo>
                    <a:pt x="6359" y="5070"/>
                    <a:pt x="6859" y="4810"/>
                    <a:pt x="7359" y="4810"/>
                  </a:cubicBezTo>
                  <a:cubicBezTo>
                    <a:pt x="7859" y="4810"/>
                    <a:pt x="8360" y="5070"/>
                    <a:pt x="8619" y="5588"/>
                  </a:cubicBezTo>
                  <a:lnTo>
                    <a:pt x="8740" y="5826"/>
                  </a:lnTo>
                  <a:cubicBezTo>
                    <a:pt x="9117" y="6591"/>
                    <a:pt x="9896" y="7074"/>
                    <a:pt x="10746" y="7074"/>
                  </a:cubicBezTo>
                  <a:cubicBezTo>
                    <a:pt x="10749" y="7074"/>
                    <a:pt x="10752" y="7074"/>
                    <a:pt x="10756" y="7074"/>
                  </a:cubicBezTo>
                  <a:lnTo>
                    <a:pt x="12460" y="7074"/>
                  </a:lnTo>
                  <a:cubicBezTo>
                    <a:pt x="13708" y="7074"/>
                    <a:pt x="14714" y="6064"/>
                    <a:pt x="14718" y="4820"/>
                  </a:cubicBezTo>
                  <a:lnTo>
                    <a:pt x="14718" y="2547"/>
                  </a:lnTo>
                  <a:lnTo>
                    <a:pt x="12737" y="2547"/>
                  </a:lnTo>
                  <a:cubicBezTo>
                    <a:pt x="12031" y="2547"/>
                    <a:pt x="11462" y="1977"/>
                    <a:pt x="11462" y="1276"/>
                  </a:cubicBezTo>
                  <a:lnTo>
                    <a:pt x="114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1666925" y="2126875"/>
              <a:ext cx="60175" cy="42525"/>
            </a:xfrm>
            <a:custGeom>
              <a:rect b="b" l="l" r="r" t="t"/>
              <a:pathLst>
                <a:path extrusionOk="0" h="1701" w="2407">
                  <a:moveTo>
                    <a:pt x="426" y="0"/>
                  </a:moveTo>
                  <a:cubicBezTo>
                    <a:pt x="192" y="0"/>
                    <a:pt x="1" y="191"/>
                    <a:pt x="1" y="425"/>
                  </a:cubicBezTo>
                  <a:lnTo>
                    <a:pt x="1" y="1701"/>
                  </a:lnTo>
                  <a:lnTo>
                    <a:pt x="1982" y="1701"/>
                  </a:lnTo>
                  <a:cubicBezTo>
                    <a:pt x="2216" y="1701"/>
                    <a:pt x="2407" y="1509"/>
                    <a:pt x="2407" y="1276"/>
                  </a:cubicBez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882675" y="1999525"/>
              <a:ext cx="129600" cy="106225"/>
            </a:xfrm>
            <a:custGeom>
              <a:rect b="b" l="l" r="r" t="t"/>
              <a:pathLst>
                <a:path extrusionOk="0" h="4249" w="5184">
                  <a:moveTo>
                    <a:pt x="1190" y="0"/>
                  </a:moveTo>
                  <a:cubicBezTo>
                    <a:pt x="1058" y="0"/>
                    <a:pt x="925" y="22"/>
                    <a:pt x="796" y="68"/>
                  </a:cubicBezTo>
                  <a:cubicBezTo>
                    <a:pt x="320" y="235"/>
                    <a:pt x="1" y="688"/>
                    <a:pt x="5" y="1191"/>
                  </a:cubicBezTo>
                  <a:lnTo>
                    <a:pt x="5" y="1557"/>
                  </a:lnTo>
                  <a:cubicBezTo>
                    <a:pt x="1" y="1791"/>
                    <a:pt x="192" y="1982"/>
                    <a:pt x="426" y="1982"/>
                  </a:cubicBezTo>
                  <a:cubicBezTo>
                    <a:pt x="664" y="1982"/>
                    <a:pt x="851" y="1791"/>
                    <a:pt x="851" y="1557"/>
                  </a:cubicBezTo>
                  <a:lnTo>
                    <a:pt x="851" y="1191"/>
                  </a:lnTo>
                  <a:cubicBezTo>
                    <a:pt x="851" y="984"/>
                    <a:pt x="1020" y="851"/>
                    <a:pt x="1195" y="851"/>
                  </a:cubicBezTo>
                  <a:cubicBezTo>
                    <a:pt x="1290" y="851"/>
                    <a:pt x="1387" y="891"/>
                    <a:pt x="1459" y="980"/>
                  </a:cubicBezTo>
                  <a:lnTo>
                    <a:pt x="4091" y="4248"/>
                  </a:lnTo>
                  <a:lnTo>
                    <a:pt x="5183" y="4248"/>
                  </a:lnTo>
                  <a:lnTo>
                    <a:pt x="2118" y="446"/>
                  </a:lnTo>
                  <a:cubicBezTo>
                    <a:pt x="1888" y="159"/>
                    <a:pt x="1544" y="0"/>
                    <a:pt x="1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689650" y="1999550"/>
              <a:ext cx="129500" cy="106200"/>
            </a:xfrm>
            <a:custGeom>
              <a:rect b="b" l="l" r="r" t="t"/>
              <a:pathLst>
                <a:path extrusionOk="0" h="4248" w="5180">
                  <a:moveTo>
                    <a:pt x="3985" y="1"/>
                  </a:moveTo>
                  <a:cubicBezTo>
                    <a:pt x="3633" y="1"/>
                    <a:pt x="3291" y="159"/>
                    <a:pt x="3062" y="445"/>
                  </a:cubicBezTo>
                  <a:lnTo>
                    <a:pt x="0" y="4247"/>
                  </a:lnTo>
                  <a:lnTo>
                    <a:pt x="1088" y="4247"/>
                  </a:lnTo>
                  <a:lnTo>
                    <a:pt x="3721" y="979"/>
                  </a:lnTo>
                  <a:cubicBezTo>
                    <a:pt x="3792" y="890"/>
                    <a:pt x="3889" y="850"/>
                    <a:pt x="3985" y="850"/>
                  </a:cubicBezTo>
                  <a:cubicBezTo>
                    <a:pt x="4160" y="850"/>
                    <a:pt x="4329" y="983"/>
                    <a:pt x="4329" y="1190"/>
                  </a:cubicBezTo>
                  <a:lnTo>
                    <a:pt x="4329" y="1556"/>
                  </a:lnTo>
                  <a:cubicBezTo>
                    <a:pt x="4329" y="1790"/>
                    <a:pt x="4516" y="1981"/>
                    <a:pt x="4754" y="1981"/>
                  </a:cubicBezTo>
                  <a:cubicBezTo>
                    <a:pt x="4988" y="1981"/>
                    <a:pt x="5179" y="1790"/>
                    <a:pt x="5179" y="1556"/>
                  </a:cubicBezTo>
                  <a:lnTo>
                    <a:pt x="5179" y="1190"/>
                  </a:lnTo>
                  <a:cubicBezTo>
                    <a:pt x="5179" y="687"/>
                    <a:pt x="4859" y="238"/>
                    <a:pt x="4384" y="71"/>
                  </a:cubicBezTo>
                  <a:cubicBezTo>
                    <a:pt x="4253" y="24"/>
                    <a:pt x="4118" y="1"/>
                    <a:pt x="39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16" name="Google Shape;416;p37"/>
          <p:cNvGrpSpPr/>
          <p:nvPr/>
        </p:nvGrpSpPr>
        <p:grpSpPr>
          <a:xfrm>
            <a:off x="7588000" y="1623013"/>
            <a:ext cx="289550" cy="367900"/>
            <a:chOff x="1105600" y="2545250"/>
            <a:chExt cx="289550" cy="367900"/>
          </a:xfrm>
        </p:grpSpPr>
        <p:sp>
          <p:nvSpPr>
            <p:cNvPr id="417" name="Google Shape;417;p37"/>
            <p:cNvSpPr/>
            <p:nvPr/>
          </p:nvSpPr>
          <p:spPr>
            <a:xfrm>
              <a:off x="1319475" y="2545250"/>
              <a:ext cx="51025" cy="48025"/>
            </a:xfrm>
            <a:custGeom>
              <a:rect b="b" l="l" r="r" t="t"/>
              <a:pathLst>
                <a:path extrusionOk="0" h="1921" w="2041">
                  <a:moveTo>
                    <a:pt x="648" y="1"/>
                  </a:moveTo>
                  <a:cubicBezTo>
                    <a:pt x="425" y="1"/>
                    <a:pt x="202" y="59"/>
                    <a:pt x="1" y="178"/>
                  </a:cubicBezTo>
                  <a:cubicBezTo>
                    <a:pt x="204" y="279"/>
                    <a:pt x="387" y="412"/>
                    <a:pt x="547" y="572"/>
                  </a:cubicBezTo>
                  <a:lnTo>
                    <a:pt x="1350" y="1375"/>
                  </a:lnTo>
                  <a:cubicBezTo>
                    <a:pt x="1510" y="1535"/>
                    <a:pt x="1642" y="1718"/>
                    <a:pt x="1744" y="1921"/>
                  </a:cubicBezTo>
                  <a:cubicBezTo>
                    <a:pt x="2040" y="1422"/>
                    <a:pt x="1958" y="782"/>
                    <a:pt x="1549" y="373"/>
                  </a:cubicBezTo>
                  <a:cubicBezTo>
                    <a:pt x="1304" y="128"/>
                    <a:pt x="978" y="1"/>
                    <a:pt x="6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191575" y="2565250"/>
              <a:ext cx="158925" cy="153225"/>
            </a:xfrm>
            <a:custGeom>
              <a:rect b="b" l="l" r="r" t="t"/>
              <a:pathLst>
                <a:path extrusionOk="0" h="6129" w="6357">
                  <a:moveTo>
                    <a:pt x="4157" y="1"/>
                  </a:moveTo>
                  <a:cubicBezTo>
                    <a:pt x="3832" y="1"/>
                    <a:pt x="3506" y="125"/>
                    <a:pt x="3257" y="372"/>
                  </a:cubicBezTo>
                  <a:lnTo>
                    <a:pt x="1256" y="2373"/>
                  </a:lnTo>
                  <a:cubicBezTo>
                    <a:pt x="921" y="2708"/>
                    <a:pt x="800" y="3199"/>
                    <a:pt x="940" y="3652"/>
                  </a:cubicBezTo>
                  <a:lnTo>
                    <a:pt x="531" y="4003"/>
                  </a:lnTo>
                  <a:cubicBezTo>
                    <a:pt x="145" y="4326"/>
                    <a:pt x="0" y="4861"/>
                    <a:pt x="176" y="5336"/>
                  </a:cubicBezTo>
                  <a:cubicBezTo>
                    <a:pt x="351" y="5812"/>
                    <a:pt x="804" y="6128"/>
                    <a:pt x="1311" y="6128"/>
                  </a:cubicBezTo>
                  <a:lnTo>
                    <a:pt x="1361" y="6128"/>
                  </a:lnTo>
                  <a:cubicBezTo>
                    <a:pt x="1697" y="6112"/>
                    <a:pt x="2013" y="5960"/>
                    <a:pt x="2231" y="5703"/>
                  </a:cubicBezTo>
                  <a:lnTo>
                    <a:pt x="2578" y="5290"/>
                  </a:lnTo>
                  <a:cubicBezTo>
                    <a:pt x="2703" y="5330"/>
                    <a:pt x="2832" y="5349"/>
                    <a:pt x="2960" y="5349"/>
                  </a:cubicBezTo>
                  <a:cubicBezTo>
                    <a:pt x="3293" y="5349"/>
                    <a:pt x="3619" y="5217"/>
                    <a:pt x="3861" y="4978"/>
                  </a:cubicBezTo>
                  <a:lnTo>
                    <a:pt x="5858" y="2977"/>
                  </a:lnTo>
                  <a:cubicBezTo>
                    <a:pt x="6357" y="2478"/>
                    <a:pt x="6357" y="1671"/>
                    <a:pt x="5858" y="1176"/>
                  </a:cubicBezTo>
                  <a:lnTo>
                    <a:pt x="5058" y="372"/>
                  </a:lnTo>
                  <a:cubicBezTo>
                    <a:pt x="4809" y="125"/>
                    <a:pt x="4483" y="1"/>
                    <a:pt x="41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304950" y="2646875"/>
              <a:ext cx="83875" cy="175800"/>
            </a:xfrm>
            <a:custGeom>
              <a:rect b="b" l="l" r="r" t="t"/>
              <a:pathLst>
                <a:path extrusionOk="0" h="7032" w="3355">
                  <a:moveTo>
                    <a:pt x="2184" y="1"/>
                  </a:moveTo>
                  <a:cubicBezTo>
                    <a:pt x="2106" y="110"/>
                    <a:pt x="2025" y="215"/>
                    <a:pt x="1931" y="309"/>
                  </a:cubicBezTo>
                  <a:lnTo>
                    <a:pt x="184" y="2056"/>
                  </a:lnTo>
                  <a:cubicBezTo>
                    <a:pt x="695" y="2918"/>
                    <a:pt x="621" y="4002"/>
                    <a:pt x="1" y="4786"/>
                  </a:cubicBezTo>
                  <a:cubicBezTo>
                    <a:pt x="79" y="4832"/>
                    <a:pt x="157" y="4883"/>
                    <a:pt x="235" y="4934"/>
                  </a:cubicBezTo>
                  <a:cubicBezTo>
                    <a:pt x="862" y="5355"/>
                    <a:pt x="1346" y="5955"/>
                    <a:pt x="1627" y="6661"/>
                  </a:cubicBezTo>
                  <a:lnTo>
                    <a:pt x="1775" y="7032"/>
                  </a:lnTo>
                  <a:cubicBezTo>
                    <a:pt x="2785" y="6049"/>
                    <a:pt x="3350" y="4700"/>
                    <a:pt x="3350" y="3292"/>
                  </a:cubicBezTo>
                  <a:cubicBezTo>
                    <a:pt x="3354" y="2465"/>
                    <a:pt x="3155" y="1646"/>
                    <a:pt x="2777" y="909"/>
                  </a:cubicBezTo>
                  <a:cubicBezTo>
                    <a:pt x="2613" y="586"/>
                    <a:pt x="2411" y="282"/>
                    <a:pt x="2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105600" y="2746800"/>
              <a:ext cx="126450" cy="77925"/>
            </a:xfrm>
            <a:custGeom>
              <a:rect b="b" l="l" r="r" t="t"/>
              <a:pathLst>
                <a:path extrusionOk="0" h="3117" w="5058">
                  <a:moveTo>
                    <a:pt x="1275" y="1"/>
                  </a:moveTo>
                  <a:cubicBezTo>
                    <a:pt x="573" y="1"/>
                    <a:pt x="4" y="570"/>
                    <a:pt x="4" y="1276"/>
                  </a:cubicBezTo>
                  <a:lnTo>
                    <a:pt x="4" y="1841"/>
                  </a:lnTo>
                  <a:cubicBezTo>
                    <a:pt x="0" y="2543"/>
                    <a:pt x="573" y="3113"/>
                    <a:pt x="1275" y="3117"/>
                  </a:cubicBezTo>
                  <a:lnTo>
                    <a:pt x="2398" y="3117"/>
                  </a:lnTo>
                  <a:lnTo>
                    <a:pt x="2578" y="2664"/>
                  </a:lnTo>
                  <a:cubicBezTo>
                    <a:pt x="3014" y="1572"/>
                    <a:pt x="3927" y="750"/>
                    <a:pt x="5058" y="430"/>
                  </a:cubicBezTo>
                  <a:cubicBezTo>
                    <a:pt x="4816" y="157"/>
                    <a:pt x="4469" y="1"/>
                    <a:pt x="4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119225" y="2775175"/>
              <a:ext cx="275925" cy="137975"/>
            </a:xfrm>
            <a:custGeom>
              <a:rect b="b" l="l" r="r" t="t"/>
              <a:pathLst>
                <a:path extrusionOk="0" h="5519" w="11037">
                  <a:moveTo>
                    <a:pt x="6108" y="1697"/>
                  </a:moveTo>
                  <a:cubicBezTo>
                    <a:pt x="6342" y="1697"/>
                    <a:pt x="6533" y="1888"/>
                    <a:pt x="6533" y="2122"/>
                  </a:cubicBezTo>
                  <a:cubicBezTo>
                    <a:pt x="6533" y="2356"/>
                    <a:pt x="6342" y="2547"/>
                    <a:pt x="6108" y="2547"/>
                  </a:cubicBezTo>
                  <a:lnTo>
                    <a:pt x="4977" y="2547"/>
                  </a:lnTo>
                  <a:cubicBezTo>
                    <a:pt x="4743" y="2547"/>
                    <a:pt x="4552" y="2356"/>
                    <a:pt x="4552" y="2122"/>
                  </a:cubicBezTo>
                  <a:cubicBezTo>
                    <a:pt x="4552" y="1888"/>
                    <a:pt x="4743" y="1697"/>
                    <a:pt x="4977" y="1697"/>
                  </a:cubicBezTo>
                  <a:close/>
                  <a:moveTo>
                    <a:pt x="5542" y="1"/>
                  </a:moveTo>
                  <a:cubicBezTo>
                    <a:pt x="4345" y="1"/>
                    <a:pt x="3265" y="730"/>
                    <a:pt x="2820" y="1841"/>
                  </a:cubicBezTo>
                  <a:lnTo>
                    <a:pt x="2427" y="2828"/>
                  </a:lnTo>
                  <a:lnTo>
                    <a:pt x="1370" y="2828"/>
                  </a:lnTo>
                  <a:cubicBezTo>
                    <a:pt x="1363" y="2828"/>
                    <a:pt x="1355" y="2828"/>
                    <a:pt x="1348" y="2828"/>
                  </a:cubicBezTo>
                  <a:cubicBezTo>
                    <a:pt x="605" y="2828"/>
                    <a:pt x="1" y="3428"/>
                    <a:pt x="1" y="4173"/>
                  </a:cubicBezTo>
                  <a:cubicBezTo>
                    <a:pt x="1" y="4919"/>
                    <a:pt x="605" y="5519"/>
                    <a:pt x="1348" y="5519"/>
                  </a:cubicBezTo>
                  <a:cubicBezTo>
                    <a:pt x="1355" y="5519"/>
                    <a:pt x="1363" y="5519"/>
                    <a:pt x="1370" y="5518"/>
                  </a:cubicBezTo>
                  <a:lnTo>
                    <a:pt x="9719" y="5518"/>
                  </a:lnTo>
                  <a:cubicBezTo>
                    <a:pt x="10448" y="5503"/>
                    <a:pt x="11037" y="4906"/>
                    <a:pt x="11037" y="4173"/>
                  </a:cubicBezTo>
                  <a:cubicBezTo>
                    <a:pt x="11037" y="3440"/>
                    <a:pt x="10448" y="2843"/>
                    <a:pt x="9719" y="2828"/>
                  </a:cubicBezTo>
                  <a:lnTo>
                    <a:pt x="8662" y="2828"/>
                  </a:lnTo>
                  <a:lnTo>
                    <a:pt x="8264" y="1841"/>
                  </a:lnTo>
                  <a:cubicBezTo>
                    <a:pt x="7820" y="730"/>
                    <a:pt x="6743" y="1"/>
                    <a:pt x="5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8"/>
          <p:cNvSpPr txBox="1"/>
          <p:nvPr>
            <p:ph idx="18" type="title"/>
          </p:nvPr>
        </p:nvSpPr>
        <p:spPr>
          <a:xfrm>
            <a:off x="-120500" y="1348451"/>
            <a:ext cx="21066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Numerical Variables</a:t>
            </a:r>
            <a:endParaRPr sz="2400"/>
          </a:p>
        </p:txBody>
      </p:sp>
      <p:sp>
        <p:nvSpPr>
          <p:cNvPr id="427" name="Google Shape;427;p38"/>
          <p:cNvSpPr txBox="1"/>
          <p:nvPr>
            <p:ph type="ctrTitle"/>
          </p:nvPr>
        </p:nvSpPr>
        <p:spPr>
          <a:xfrm flipH="1">
            <a:off x="1010150" y="1735738"/>
            <a:ext cx="7654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Age                    Height             Weight         Low Pressure	High Pressure </a:t>
            </a:r>
            <a:endParaRPr/>
          </a:p>
        </p:txBody>
      </p:sp>
      <p:sp>
        <p:nvSpPr>
          <p:cNvPr id="428" name="Google Shape;428;p38"/>
          <p:cNvSpPr txBox="1"/>
          <p:nvPr>
            <p:ph idx="2" type="title"/>
          </p:nvPr>
        </p:nvSpPr>
        <p:spPr>
          <a:xfrm>
            <a:off x="1839447" y="1035763"/>
            <a:ext cx="5465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01                02             03              04             05</a:t>
            </a:r>
            <a:endParaRPr/>
          </a:p>
        </p:txBody>
      </p:sp>
      <p:sp>
        <p:nvSpPr>
          <p:cNvPr id="429" name="Google Shape;429;p38"/>
          <p:cNvSpPr txBox="1"/>
          <p:nvPr>
            <p:ph type="ctrTitle"/>
          </p:nvPr>
        </p:nvSpPr>
        <p:spPr>
          <a:xfrm flipH="1">
            <a:off x="232225" y="3459800"/>
            <a:ext cx="71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G</a:t>
            </a:r>
            <a:r>
              <a:rPr lang="en"/>
              <a:t>ender             Cholesterol             Gluc                  Smoke         A</a:t>
            </a:r>
            <a:r>
              <a:rPr lang="en"/>
              <a:t>lcoholic</a:t>
            </a:r>
            <a:r>
              <a:rPr lang="en"/>
              <a:t>       Active</a:t>
            </a:r>
            <a:endParaRPr/>
          </a:p>
        </p:txBody>
      </p:sp>
      <p:sp>
        <p:nvSpPr>
          <p:cNvPr id="430" name="Google Shape;430;p38"/>
          <p:cNvSpPr txBox="1"/>
          <p:nvPr>
            <p:ph idx="2" type="title"/>
          </p:nvPr>
        </p:nvSpPr>
        <p:spPr>
          <a:xfrm>
            <a:off x="657026" y="2882000"/>
            <a:ext cx="6729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01                02              03              04           05          06</a:t>
            </a:r>
            <a:endParaRPr/>
          </a:p>
        </p:txBody>
      </p:sp>
      <p:sp>
        <p:nvSpPr>
          <p:cNvPr id="431" name="Google Shape;431;p38"/>
          <p:cNvSpPr txBox="1"/>
          <p:nvPr>
            <p:ph idx="18" type="title"/>
          </p:nvPr>
        </p:nvSpPr>
        <p:spPr>
          <a:xfrm>
            <a:off x="4572000" y="4283900"/>
            <a:ext cx="2241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</a:t>
            </a:r>
            <a:r>
              <a:rPr lang="en" sz="2400"/>
              <a:t>ategorical</a:t>
            </a:r>
            <a:r>
              <a:rPr lang="en" sz="2400"/>
              <a:t> </a:t>
            </a:r>
            <a:r>
              <a:rPr lang="en" sz="2400"/>
              <a:t>Variables</a:t>
            </a:r>
            <a:endParaRPr sz="2400"/>
          </a:p>
        </p:txBody>
      </p:sp>
      <p:sp>
        <p:nvSpPr>
          <p:cNvPr id="432" name="Google Shape;432;p38"/>
          <p:cNvSpPr txBox="1"/>
          <p:nvPr>
            <p:ph idx="3" type="ctrTitle"/>
          </p:nvPr>
        </p:nvSpPr>
        <p:spPr>
          <a:xfrm flipH="1">
            <a:off x="2662063" y="335800"/>
            <a:ext cx="53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Understanding Sample Data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9"/>
          <p:cNvSpPr txBox="1"/>
          <p:nvPr>
            <p:ph idx="15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 Sample Data</a:t>
            </a:r>
            <a:endParaRPr/>
          </a:p>
        </p:txBody>
      </p:sp>
      <p:sp>
        <p:nvSpPr>
          <p:cNvPr id="438" name="Google Shape;438;p39"/>
          <p:cNvSpPr txBox="1"/>
          <p:nvPr>
            <p:ph idx="1" type="subTitle"/>
          </p:nvPr>
        </p:nvSpPr>
        <p:spPr>
          <a:xfrm flipH="1">
            <a:off x="1894900" y="1627775"/>
            <a:ext cx="2486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avoid duplicate data and to set the unique indexes for each record.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9"/>
          <p:cNvSpPr txBox="1"/>
          <p:nvPr>
            <p:ph idx="5" type="subTitle"/>
          </p:nvPr>
        </p:nvSpPr>
        <p:spPr>
          <a:xfrm flipH="1">
            <a:off x="1677100" y="3084350"/>
            <a:ext cx="3066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 removed from the set as it does not bring any new information and duplicating existing information could cause problems for our model.</a:t>
            </a:r>
            <a:endParaRPr/>
          </a:p>
        </p:txBody>
      </p:sp>
      <p:sp>
        <p:nvSpPr>
          <p:cNvPr id="440" name="Google Shape;440;p39"/>
          <p:cNvSpPr txBox="1"/>
          <p:nvPr>
            <p:ph type="ctrTitle"/>
          </p:nvPr>
        </p:nvSpPr>
        <p:spPr>
          <a:xfrm flipH="1">
            <a:off x="2315950" y="1245950"/>
            <a:ext cx="1788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ID column</a:t>
            </a:r>
            <a:endParaRPr/>
          </a:p>
        </p:txBody>
      </p:sp>
      <p:sp>
        <p:nvSpPr>
          <p:cNvPr id="441" name="Google Shape;441;p39"/>
          <p:cNvSpPr txBox="1"/>
          <p:nvPr>
            <p:ph idx="4" type="ctrTitle"/>
          </p:nvPr>
        </p:nvSpPr>
        <p:spPr>
          <a:xfrm flipH="1">
            <a:off x="2198949" y="2416775"/>
            <a:ext cx="1878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ge group column</a:t>
            </a:r>
            <a:endParaRPr/>
          </a:p>
        </p:txBody>
      </p:sp>
      <p:sp>
        <p:nvSpPr>
          <p:cNvPr id="442" name="Google Shape;442;p39"/>
          <p:cNvSpPr txBox="1"/>
          <p:nvPr>
            <p:ph idx="6" type="ctrTitle"/>
          </p:nvPr>
        </p:nvSpPr>
        <p:spPr>
          <a:xfrm flipH="1">
            <a:off x="4913025" y="2416775"/>
            <a:ext cx="283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</a:t>
            </a:r>
            <a:r>
              <a:rPr lang="en"/>
              <a:t>umber and types of columns</a:t>
            </a:r>
            <a:endParaRPr/>
          </a:p>
        </p:txBody>
      </p:sp>
      <p:sp>
        <p:nvSpPr>
          <p:cNvPr id="443" name="Google Shape;443;p39"/>
          <p:cNvSpPr txBox="1"/>
          <p:nvPr>
            <p:ph idx="13" type="ctrTitle"/>
          </p:nvPr>
        </p:nvSpPr>
        <p:spPr>
          <a:xfrm flipH="1">
            <a:off x="4849900" y="1245950"/>
            <a:ext cx="2381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Null Column</a:t>
            </a:r>
            <a:endParaRPr/>
          </a:p>
        </p:txBody>
      </p:sp>
      <p:sp>
        <p:nvSpPr>
          <p:cNvPr id="444" name="Google Shape;444;p39"/>
          <p:cNvSpPr txBox="1"/>
          <p:nvPr>
            <p:ph idx="14" type="subTitle"/>
          </p:nvPr>
        </p:nvSpPr>
        <p:spPr>
          <a:xfrm flipH="1">
            <a:off x="4762700" y="1627775"/>
            <a:ext cx="3066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 tested for null values in order to remove those columns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9"/>
          <p:cNvSpPr txBox="1"/>
          <p:nvPr>
            <p:ph idx="5" type="subTitle"/>
          </p:nvPr>
        </p:nvSpPr>
        <p:spPr>
          <a:xfrm flipH="1">
            <a:off x="4743100" y="3084350"/>
            <a:ext cx="3066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were listed in order to verify their compliance with the model's requirement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0"/>
          <p:cNvSpPr txBox="1"/>
          <p:nvPr>
            <p:ph idx="4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Splitting into Training and Testing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0"/>
          <p:cNvSpPr/>
          <p:nvPr/>
        </p:nvSpPr>
        <p:spPr>
          <a:xfrm rot="1799986">
            <a:off x="-1101635" y="425817"/>
            <a:ext cx="4988028" cy="2276300"/>
          </a:xfrm>
          <a:custGeom>
            <a:rect b="b" l="l" r="r" t="t"/>
            <a:pathLst>
              <a:path extrusionOk="0" h="41759" w="91506">
                <a:moveTo>
                  <a:pt x="68494" y="4454"/>
                </a:moveTo>
                <a:cubicBezTo>
                  <a:pt x="72710" y="4454"/>
                  <a:pt x="76855" y="6104"/>
                  <a:pt x="79946" y="9204"/>
                </a:cubicBezTo>
                <a:cubicBezTo>
                  <a:pt x="84553" y="13825"/>
                  <a:pt x="85923" y="20778"/>
                  <a:pt x="83408" y="26812"/>
                </a:cubicBezTo>
                <a:cubicBezTo>
                  <a:pt x="80911" y="32836"/>
                  <a:pt x="75021" y="36747"/>
                  <a:pt x="68506" y="36747"/>
                </a:cubicBezTo>
                <a:cubicBezTo>
                  <a:pt x="68494" y="36747"/>
                  <a:pt x="68482" y="36747"/>
                  <a:pt x="68470" y="36747"/>
                </a:cubicBezTo>
                <a:cubicBezTo>
                  <a:pt x="59553" y="36733"/>
                  <a:pt x="52346" y="29497"/>
                  <a:pt x="52360" y="20580"/>
                </a:cubicBezTo>
                <a:cubicBezTo>
                  <a:pt x="52360" y="14037"/>
                  <a:pt x="56317" y="8158"/>
                  <a:pt x="62351" y="5671"/>
                </a:cubicBezTo>
                <a:cubicBezTo>
                  <a:pt x="64338" y="4852"/>
                  <a:pt x="66425" y="4454"/>
                  <a:pt x="68494" y="4454"/>
                </a:cubicBezTo>
                <a:close/>
                <a:moveTo>
                  <a:pt x="69707" y="1"/>
                </a:moveTo>
                <a:cubicBezTo>
                  <a:pt x="67735" y="1"/>
                  <a:pt x="65749" y="280"/>
                  <a:pt x="63807" y="852"/>
                </a:cubicBezTo>
                <a:cubicBezTo>
                  <a:pt x="52010" y="2757"/>
                  <a:pt x="44539" y="16878"/>
                  <a:pt x="24919" y="16878"/>
                </a:cubicBezTo>
                <a:cubicBezTo>
                  <a:pt x="24889" y="16878"/>
                  <a:pt x="24860" y="16878"/>
                  <a:pt x="24831" y="16878"/>
                </a:cubicBezTo>
                <a:cubicBezTo>
                  <a:pt x="20520" y="16863"/>
                  <a:pt x="10826" y="15987"/>
                  <a:pt x="1682" y="15040"/>
                </a:cubicBezTo>
                <a:lnTo>
                  <a:pt x="1682" y="15040"/>
                </a:lnTo>
                <a:cubicBezTo>
                  <a:pt x="1795" y="16143"/>
                  <a:pt x="1824" y="17245"/>
                  <a:pt x="1781" y="18347"/>
                </a:cubicBezTo>
                <a:cubicBezTo>
                  <a:pt x="1640" y="20919"/>
                  <a:pt x="1046" y="23435"/>
                  <a:pt x="1" y="25767"/>
                </a:cubicBezTo>
                <a:cubicBezTo>
                  <a:pt x="9610" y="24820"/>
                  <a:pt x="20252" y="23873"/>
                  <a:pt x="24816" y="23873"/>
                </a:cubicBezTo>
                <a:cubicBezTo>
                  <a:pt x="40828" y="23915"/>
                  <a:pt x="48742" y="33257"/>
                  <a:pt x="57476" y="37807"/>
                </a:cubicBezTo>
                <a:cubicBezTo>
                  <a:pt x="61097" y="40414"/>
                  <a:pt x="65389" y="41759"/>
                  <a:pt x="69716" y="41759"/>
                </a:cubicBezTo>
                <a:cubicBezTo>
                  <a:pt x="72380" y="41759"/>
                  <a:pt x="75058" y="41249"/>
                  <a:pt x="77600" y="40210"/>
                </a:cubicBezTo>
                <a:cubicBezTo>
                  <a:pt x="84270" y="37482"/>
                  <a:pt x="89061" y="31504"/>
                  <a:pt x="90290" y="24396"/>
                </a:cubicBezTo>
                <a:cubicBezTo>
                  <a:pt x="91506" y="17302"/>
                  <a:pt x="88962" y="10066"/>
                  <a:pt x="83577" y="5275"/>
                </a:cubicBezTo>
                <a:cubicBezTo>
                  <a:pt x="79706" y="1831"/>
                  <a:pt x="74753" y="1"/>
                  <a:pt x="6970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0"/>
          <p:cNvSpPr/>
          <p:nvPr/>
        </p:nvSpPr>
        <p:spPr>
          <a:xfrm>
            <a:off x="1378900" y="1001085"/>
            <a:ext cx="2459700" cy="245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3" name="Google Shape;453;p40"/>
          <p:cNvPicPr preferRelativeResize="0"/>
          <p:nvPr/>
        </p:nvPicPr>
        <p:blipFill rotWithShape="1">
          <a:blip r:embed="rId3">
            <a:alphaModFix/>
          </a:blip>
          <a:srcRect b="30343" l="0" r="0" t="2967"/>
          <a:stretch/>
        </p:blipFill>
        <p:spPr>
          <a:xfrm>
            <a:off x="1712391" y="1334274"/>
            <a:ext cx="1792500" cy="1793100"/>
          </a:xfrm>
          <a:prstGeom prst="ellipse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4" name="Google Shape;454;p40"/>
          <p:cNvSpPr/>
          <p:nvPr/>
        </p:nvSpPr>
        <p:spPr>
          <a:xfrm rot="-9817526">
            <a:off x="5292126" y="2799877"/>
            <a:ext cx="4988084" cy="2276325"/>
          </a:xfrm>
          <a:custGeom>
            <a:rect b="b" l="l" r="r" t="t"/>
            <a:pathLst>
              <a:path extrusionOk="0" h="41759" w="91506">
                <a:moveTo>
                  <a:pt x="68494" y="4454"/>
                </a:moveTo>
                <a:cubicBezTo>
                  <a:pt x="72710" y="4454"/>
                  <a:pt x="76855" y="6104"/>
                  <a:pt x="79946" y="9204"/>
                </a:cubicBezTo>
                <a:cubicBezTo>
                  <a:pt x="84553" y="13825"/>
                  <a:pt x="85923" y="20778"/>
                  <a:pt x="83408" y="26812"/>
                </a:cubicBezTo>
                <a:cubicBezTo>
                  <a:pt x="80911" y="32836"/>
                  <a:pt x="75021" y="36747"/>
                  <a:pt x="68506" y="36747"/>
                </a:cubicBezTo>
                <a:cubicBezTo>
                  <a:pt x="68494" y="36747"/>
                  <a:pt x="68482" y="36747"/>
                  <a:pt x="68470" y="36747"/>
                </a:cubicBezTo>
                <a:cubicBezTo>
                  <a:pt x="59553" y="36733"/>
                  <a:pt x="52346" y="29497"/>
                  <a:pt x="52360" y="20580"/>
                </a:cubicBezTo>
                <a:cubicBezTo>
                  <a:pt x="52360" y="14037"/>
                  <a:pt x="56317" y="8158"/>
                  <a:pt x="62351" y="5671"/>
                </a:cubicBezTo>
                <a:cubicBezTo>
                  <a:pt x="64338" y="4852"/>
                  <a:pt x="66425" y="4454"/>
                  <a:pt x="68494" y="4454"/>
                </a:cubicBezTo>
                <a:close/>
                <a:moveTo>
                  <a:pt x="69707" y="1"/>
                </a:moveTo>
                <a:cubicBezTo>
                  <a:pt x="67735" y="1"/>
                  <a:pt x="65749" y="280"/>
                  <a:pt x="63807" y="852"/>
                </a:cubicBezTo>
                <a:cubicBezTo>
                  <a:pt x="52010" y="2757"/>
                  <a:pt x="44539" y="16878"/>
                  <a:pt x="24919" y="16878"/>
                </a:cubicBezTo>
                <a:cubicBezTo>
                  <a:pt x="24889" y="16878"/>
                  <a:pt x="24860" y="16878"/>
                  <a:pt x="24831" y="16878"/>
                </a:cubicBezTo>
                <a:cubicBezTo>
                  <a:pt x="20520" y="16863"/>
                  <a:pt x="10826" y="15987"/>
                  <a:pt x="1682" y="15040"/>
                </a:cubicBezTo>
                <a:lnTo>
                  <a:pt x="1682" y="15040"/>
                </a:lnTo>
                <a:cubicBezTo>
                  <a:pt x="1795" y="16143"/>
                  <a:pt x="1824" y="17245"/>
                  <a:pt x="1781" y="18347"/>
                </a:cubicBezTo>
                <a:cubicBezTo>
                  <a:pt x="1640" y="20919"/>
                  <a:pt x="1046" y="23435"/>
                  <a:pt x="1" y="25767"/>
                </a:cubicBezTo>
                <a:cubicBezTo>
                  <a:pt x="9610" y="24820"/>
                  <a:pt x="20252" y="23873"/>
                  <a:pt x="24816" y="23873"/>
                </a:cubicBezTo>
                <a:cubicBezTo>
                  <a:pt x="40828" y="23915"/>
                  <a:pt x="48742" y="33257"/>
                  <a:pt x="57476" y="37807"/>
                </a:cubicBezTo>
                <a:cubicBezTo>
                  <a:pt x="61097" y="40414"/>
                  <a:pt x="65389" y="41759"/>
                  <a:pt x="69716" y="41759"/>
                </a:cubicBezTo>
                <a:cubicBezTo>
                  <a:pt x="72380" y="41759"/>
                  <a:pt x="75058" y="41249"/>
                  <a:pt x="77600" y="40210"/>
                </a:cubicBezTo>
                <a:cubicBezTo>
                  <a:pt x="84270" y="37482"/>
                  <a:pt x="89061" y="31504"/>
                  <a:pt x="90290" y="24396"/>
                </a:cubicBezTo>
                <a:cubicBezTo>
                  <a:pt x="91506" y="17302"/>
                  <a:pt x="88962" y="10066"/>
                  <a:pt x="83577" y="5275"/>
                </a:cubicBezTo>
                <a:cubicBezTo>
                  <a:pt x="79706" y="1831"/>
                  <a:pt x="74753" y="1"/>
                  <a:pt x="6970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0"/>
          <p:cNvSpPr txBox="1"/>
          <p:nvPr>
            <p:ph idx="2" type="ctrTitle"/>
          </p:nvPr>
        </p:nvSpPr>
        <p:spPr>
          <a:xfrm flipH="1">
            <a:off x="706700" y="3548250"/>
            <a:ext cx="3004800" cy="9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raining sets: run the model or learn from it</a:t>
            </a:r>
            <a:endParaRPr/>
          </a:p>
        </p:txBody>
      </p:sp>
      <p:sp>
        <p:nvSpPr>
          <p:cNvPr id="456" name="Google Shape;456;p40"/>
          <p:cNvSpPr txBox="1"/>
          <p:nvPr>
            <p:ph type="ctrTitle"/>
          </p:nvPr>
        </p:nvSpPr>
        <p:spPr>
          <a:xfrm flipH="1">
            <a:off x="5377875" y="1300025"/>
            <a:ext cx="3450300" cy="9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esting sets: evaluate the model's performance</a:t>
            </a:r>
            <a:endParaRPr/>
          </a:p>
        </p:txBody>
      </p:sp>
      <p:sp>
        <p:nvSpPr>
          <p:cNvPr id="457" name="Google Shape;457;p40"/>
          <p:cNvSpPr/>
          <p:nvPr/>
        </p:nvSpPr>
        <p:spPr>
          <a:xfrm>
            <a:off x="5303217" y="2324960"/>
            <a:ext cx="2459700" cy="245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8" name="Google Shape;458;p40"/>
          <p:cNvPicPr preferRelativeResize="0"/>
          <p:nvPr/>
        </p:nvPicPr>
        <p:blipFill rotWithShape="1">
          <a:blip r:embed="rId4">
            <a:alphaModFix/>
          </a:blip>
          <a:srcRect b="18240" l="19474" r="26035" t="0"/>
          <a:stretch/>
        </p:blipFill>
        <p:spPr>
          <a:xfrm>
            <a:off x="5636816" y="2666247"/>
            <a:ext cx="1792500" cy="1793100"/>
          </a:xfrm>
          <a:prstGeom prst="ellipse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1"/>
          <p:cNvSpPr txBox="1"/>
          <p:nvPr>
            <p:ph idx="2" type="title"/>
          </p:nvPr>
        </p:nvSpPr>
        <p:spPr>
          <a:xfrm>
            <a:off x="2595072" y="2093275"/>
            <a:ext cx="1053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4" name="Google Shape;464;p41"/>
          <p:cNvSpPr txBox="1"/>
          <p:nvPr>
            <p:ph type="ctrTitle"/>
          </p:nvPr>
        </p:nvSpPr>
        <p:spPr>
          <a:xfrm>
            <a:off x="4722400" y="1022675"/>
            <a:ext cx="4158600" cy="19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Technologies, languages, tools, and algorithms</a:t>
            </a:r>
            <a:endParaRPr sz="3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2"/>
          <p:cNvSpPr/>
          <p:nvPr/>
        </p:nvSpPr>
        <p:spPr>
          <a:xfrm rot="10800000">
            <a:off x="4673471" y="1434619"/>
            <a:ext cx="2952600" cy="1313100"/>
          </a:xfrm>
          <a:prstGeom prst="roundRect">
            <a:avLst>
              <a:gd fmla="val 92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2"/>
          <p:cNvSpPr/>
          <p:nvPr/>
        </p:nvSpPr>
        <p:spPr>
          <a:xfrm rot="10800000">
            <a:off x="4673471" y="2864831"/>
            <a:ext cx="2952600" cy="1313100"/>
          </a:xfrm>
          <a:prstGeom prst="roundRect">
            <a:avLst>
              <a:gd fmla="val 92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2"/>
          <p:cNvSpPr/>
          <p:nvPr/>
        </p:nvSpPr>
        <p:spPr>
          <a:xfrm rot="10800000">
            <a:off x="7235335" y="3038471"/>
            <a:ext cx="942600" cy="942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2"/>
          <p:cNvSpPr/>
          <p:nvPr/>
        </p:nvSpPr>
        <p:spPr>
          <a:xfrm rot="10800000">
            <a:off x="7281796" y="3099525"/>
            <a:ext cx="820500" cy="82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2"/>
          <p:cNvSpPr/>
          <p:nvPr/>
        </p:nvSpPr>
        <p:spPr>
          <a:xfrm rot="10800000">
            <a:off x="7235335" y="1627146"/>
            <a:ext cx="942600" cy="942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2"/>
          <p:cNvSpPr/>
          <p:nvPr/>
        </p:nvSpPr>
        <p:spPr>
          <a:xfrm>
            <a:off x="1517929" y="2864831"/>
            <a:ext cx="2952600" cy="1313100"/>
          </a:xfrm>
          <a:prstGeom prst="roundRect">
            <a:avLst>
              <a:gd fmla="val 92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2"/>
          <p:cNvSpPr/>
          <p:nvPr/>
        </p:nvSpPr>
        <p:spPr>
          <a:xfrm>
            <a:off x="1517929" y="1434619"/>
            <a:ext cx="2952600" cy="1313100"/>
          </a:xfrm>
          <a:prstGeom prst="roundRect">
            <a:avLst>
              <a:gd fmla="val 92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2"/>
          <p:cNvSpPr/>
          <p:nvPr/>
        </p:nvSpPr>
        <p:spPr>
          <a:xfrm>
            <a:off x="966065" y="1631479"/>
            <a:ext cx="942600" cy="942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2"/>
          <p:cNvSpPr txBox="1"/>
          <p:nvPr>
            <p:ph idx="1" type="subTitle"/>
          </p:nvPr>
        </p:nvSpPr>
        <p:spPr>
          <a:xfrm flipH="1">
            <a:off x="5126168" y="29668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SQL database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78" name="Google Shape;478;p42"/>
          <p:cNvSpPr txBox="1"/>
          <p:nvPr>
            <p:ph idx="3" type="subTitle"/>
          </p:nvPr>
        </p:nvSpPr>
        <p:spPr>
          <a:xfrm flipH="1">
            <a:off x="5126168" y="15171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Python</a:t>
            </a:r>
            <a:endParaRPr sz="1800"/>
          </a:p>
        </p:txBody>
      </p:sp>
      <p:sp>
        <p:nvSpPr>
          <p:cNvPr id="479" name="Google Shape;479;p42"/>
          <p:cNvSpPr txBox="1"/>
          <p:nvPr>
            <p:ph idx="5" type="subTitle"/>
          </p:nvPr>
        </p:nvSpPr>
        <p:spPr>
          <a:xfrm flipH="1">
            <a:off x="2204167" y="151716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Zoom and Slack</a:t>
            </a:r>
            <a:endParaRPr sz="1800"/>
          </a:p>
        </p:txBody>
      </p:sp>
      <p:sp>
        <p:nvSpPr>
          <p:cNvPr id="480" name="Google Shape;480;p42"/>
          <p:cNvSpPr txBox="1"/>
          <p:nvPr>
            <p:ph type="ctrTitle"/>
          </p:nvPr>
        </p:nvSpPr>
        <p:spPr>
          <a:xfrm flipH="1">
            <a:off x="5126168" y="3534082"/>
            <a:ext cx="186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</a:t>
            </a:r>
            <a:endParaRPr/>
          </a:p>
        </p:txBody>
      </p:sp>
      <p:sp>
        <p:nvSpPr>
          <p:cNvPr id="481" name="Google Shape;481;p42"/>
          <p:cNvSpPr txBox="1"/>
          <p:nvPr>
            <p:ph idx="2" type="ctrTitle"/>
          </p:nvPr>
        </p:nvSpPr>
        <p:spPr>
          <a:xfrm flipH="1">
            <a:off x="5150318" y="2085436"/>
            <a:ext cx="18210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</a:t>
            </a:r>
            <a:endParaRPr/>
          </a:p>
        </p:txBody>
      </p:sp>
      <p:sp>
        <p:nvSpPr>
          <p:cNvPr id="482" name="Google Shape;482;p42"/>
          <p:cNvSpPr txBox="1"/>
          <p:nvPr>
            <p:ph idx="4" type="ctrTitle"/>
          </p:nvPr>
        </p:nvSpPr>
        <p:spPr>
          <a:xfrm flipH="1">
            <a:off x="2204100" y="2088925"/>
            <a:ext cx="20073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 Tool</a:t>
            </a:r>
            <a:endParaRPr/>
          </a:p>
        </p:txBody>
      </p:sp>
      <p:sp>
        <p:nvSpPr>
          <p:cNvPr id="483" name="Google Shape;483;p42"/>
          <p:cNvSpPr txBox="1"/>
          <p:nvPr>
            <p:ph idx="6" type="ctrTitle"/>
          </p:nvPr>
        </p:nvSpPr>
        <p:spPr>
          <a:xfrm flipH="1">
            <a:off x="2204167" y="3534082"/>
            <a:ext cx="186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484" name="Google Shape;484;p42"/>
          <p:cNvSpPr txBox="1"/>
          <p:nvPr>
            <p:ph idx="7" type="subTitle"/>
          </p:nvPr>
        </p:nvSpPr>
        <p:spPr>
          <a:xfrm flipH="1">
            <a:off x="2204167" y="29668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Webpage (HTML)</a:t>
            </a:r>
            <a:endParaRPr sz="1800"/>
          </a:p>
        </p:txBody>
      </p:sp>
      <p:sp>
        <p:nvSpPr>
          <p:cNvPr id="485" name="Google Shape;485;p42"/>
          <p:cNvSpPr/>
          <p:nvPr/>
        </p:nvSpPr>
        <p:spPr>
          <a:xfrm>
            <a:off x="1041704" y="1692525"/>
            <a:ext cx="820500" cy="82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2"/>
          <p:cNvSpPr/>
          <p:nvPr/>
        </p:nvSpPr>
        <p:spPr>
          <a:xfrm>
            <a:off x="966065" y="3042804"/>
            <a:ext cx="942600" cy="942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2"/>
          <p:cNvSpPr/>
          <p:nvPr/>
        </p:nvSpPr>
        <p:spPr>
          <a:xfrm>
            <a:off x="1079741" y="3170625"/>
            <a:ext cx="700500" cy="70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2"/>
          <p:cNvSpPr/>
          <p:nvPr/>
        </p:nvSpPr>
        <p:spPr>
          <a:xfrm>
            <a:off x="1079741" y="1752525"/>
            <a:ext cx="700500" cy="70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2"/>
          <p:cNvSpPr/>
          <p:nvPr/>
        </p:nvSpPr>
        <p:spPr>
          <a:xfrm>
            <a:off x="7351316" y="3170625"/>
            <a:ext cx="700500" cy="70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2"/>
          <p:cNvSpPr/>
          <p:nvPr/>
        </p:nvSpPr>
        <p:spPr>
          <a:xfrm>
            <a:off x="7351316" y="1752525"/>
            <a:ext cx="700500" cy="700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" name="Google Shape;491;p42"/>
          <p:cNvGrpSpPr/>
          <p:nvPr/>
        </p:nvGrpSpPr>
        <p:grpSpPr>
          <a:xfrm>
            <a:off x="7527144" y="3341867"/>
            <a:ext cx="358999" cy="358999"/>
            <a:chOff x="-55988800" y="3982600"/>
            <a:chExt cx="319025" cy="319025"/>
          </a:xfrm>
        </p:grpSpPr>
        <p:sp>
          <p:nvSpPr>
            <p:cNvPr id="492" name="Google Shape;492;p42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2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2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2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2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42"/>
          <p:cNvGrpSpPr/>
          <p:nvPr/>
        </p:nvGrpSpPr>
        <p:grpSpPr>
          <a:xfrm>
            <a:off x="1244606" y="1919396"/>
            <a:ext cx="358099" cy="358099"/>
            <a:chOff x="-57568775" y="3198925"/>
            <a:chExt cx="318225" cy="318225"/>
          </a:xfrm>
        </p:grpSpPr>
        <p:sp>
          <p:nvSpPr>
            <p:cNvPr id="498" name="Google Shape;498;p42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2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2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2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2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2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" name="Google Shape;504;p42"/>
          <p:cNvGrpSpPr/>
          <p:nvPr/>
        </p:nvGrpSpPr>
        <p:grpSpPr>
          <a:xfrm>
            <a:off x="7549312" y="1911671"/>
            <a:ext cx="314662" cy="358999"/>
            <a:chOff x="-55576850" y="3198125"/>
            <a:chExt cx="279625" cy="319025"/>
          </a:xfrm>
        </p:grpSpPr>
        <p:sp>
          <p:nvSpPr>
            <p:cNvPr id="505" name="Google Shape;505;p42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2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2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2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" name="Google Shape;509;p42"/>
          <p:cNvGrpSpPr/>
          <p:nvPr/>
        </p:nvGrpSpPr>
        <p:grpSpPr>
          <a:xfrm>
            <a:off x="1266324" y="3330284"/>
            <a:ext cx="314662" cy="358971"/>
            <a:chOff x="-56766175" y="3198925"/>
            <a:chExt cx="279625" cy="319000"/>
          </a:xfrm>
        </p:grpSpPr>
        <p:sp>
          <p:nvSpPr>
            <p:cNvPr id="510" name="Google Shape;510;p42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2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2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2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2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2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2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D85C6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3"/>
          <p:cNvSpPr txBox="1"/>
          <p:nvPr>
            <p:ph type="title"/>
          </p:nvPr>
        </p:nvSpPr>
        <p:spPr>
          <a:xfrm>
            <a:off x="4668873" y="283583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434343"/>
                </a:solidFill>
                <a:latin typeface="Teko"/>
                <a:ea typeface="Teko"/>
                <a:cs typeface="Teko"/>
                <a:sym typeface="Teko"/>
              </a:rPr>
              <a:t>A Web Page</a:t>
            </a:r>
            <a:endParaRPr b="1" sz="3500">
              <a:solidFill>
                <a:srgbClr val="43434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22" name="Google Shape;522;p43"/>
          <p:cNvSpPr/>
          <p:nvPr/>
        </p:nvSpPr>
        <p:spPr>
          <a:xfrm>
            <a:off x="3324600" y="3143250"/>
            <a:ext cx="2494800" cy="2494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3"/>
          <p:cNvSpPr/>
          <p:nvPr/>
        </p:nvSpPr>
        <p:spPr>
          <a:xfrm>
            <a:off x="6087325" y="3143250"/>
            <a:ext cx="2494800" cy="2494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3"/>
          <p:cNvSpPr/>
          <p:nvPr/>
        </p:nvSpPr>
        <p:spPr>
          <a:xfrm>
            <a:off x="383000" y="3143250"/>
            <a:ext cx="2494800" cy="249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43"/>
          <p:cNvSpPr txBox="1"/>
          <p:nvPr>
            <p:ph idx="4294967295" type="subTitle"/>
          </p:nvPr>
        </p:nvSpPr>
        <p:spPr>
          <a:xfrm flipH="1">
            <a:off x="4071100" y="993450"/>
            <a:ext cx="52020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Our goal is to create a interactive Web Page where the user can input variable to predict the possibility that whether or not they will have </a:t>
            </a:r>
            <a:r>
              <a:rPr b="1" lang="en" sz="14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Cardiovascular</a:t>
            </a:r>
            <a:r>
              <a:rPr b="1" lang="en" sz="14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 diseases</a:t>
            </a:r>
            <a:endParaRPr b="1" sz="1400"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grpSp>
        <p:nvGrpSpPr>
          <p:cNvPr id="526" name="Google Shape;526;p43"/>
          <p:cNvGrpSpPr/>
          <p:nvPr/>
        </p:nvGrpSpPr>
        <p:grpSpPr>
          <a:xfrm>
            <a:off x="2946557" y="2044531"/>
            <a:ext cx="3256598" cy="2558967"/>
            <a:chOff x="4147875" y="986011"/>
            <a:chExt cx="3842140" cy="3019074"/>
          </a:xfrm>
        </p:grpSpPr>
        <p:sp>
          <p:nvSpPr>
            <p:cNvPr id="527" name="Google Shape;527;p43"/>
            <p:cNvSpPr/>
            <p:nvPr/>
          </p:nvSpPr>
          <p:spPr>
            <a:xfrm>
              <a:off x="5591742" y="3553821"/>
              <a:ext cx="954407" cy="419279"/>
            </a:xfrm>
            <a:custGeom>
              <a:rect b="b" l="l" r="r" t="t"/>
              <a:pathLst>
                <a:path extrusionOk="0" h="9884" w="20326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3"/>
            <p:cNvSpPr/>
            <p:nvPr/>
          </p:nvSpPr>
          <p:spPr>
            <a:xfrm>
              <a:off x="5619445" y="3553821"/>
              <a:ext cx="849745" cy="335160"/>
            </a:xfrm>
            <a:custGeom>
              <a:rect b="b" l="l" r="r" t="t"/>
              <a:pathLst>
                <a:path extrusionOk="0" h="7901" w="18097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3"/>
            <p:cNvSpPr/>
            <p:nvPr/>
          </p:nvSpPr>
          <p:spPr>
            <a:xfrm>
              <a:off x="5520135" y="3939716"/>
              <a:ext cx="1097573" cy="65369"/>
            </a:xfrm>
            <a:custGeom>
              <a:rect b="b" l="l" r="r" t="t"/>
              <a:pathLst>
                <a:path extrusionOk="0" h="1541" w="23375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3"/>
            <p:cNvSpPr/>
            <p:nvPr/>
          </p:nvSpPr>
          <p:spPr>
            <a:xfrm>
              <a:off x="4147875" y="1157727"/>
              <a:ext cx="3842140" cy="2479534"/>
            </a:xfrm>
            <a:custGeom>
              <a:rect b="b" l="l" r="r" t="t"/>
              <a:pathLst>
                <a:path extrusionOk="0" h="58452" w="81826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3"/>
            <p:cNvSpPr/>
            <p:nvPr/>
          </p:nvSpPr>
          <p:spPr>
            <a:xfrm>
              <a:off x="4147875" y="986011"/>
              <a:ext cx="3842140" cy="2359231"/>
            </a:xfrm>
            <a:custGeom>
              <a:rect b="b" l="l" r="r" t="t"/>
              <a:pathLst>
                <a:path extrusionOk="0" h="55616" w="81826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3"/>
            <p:cNvSpPr/>
            <p:nvPr/>
          </p:nvSpPr>
          <p:spPr>
            <a:xfrm>
              <a:off x="4351050" y="1150770"/>
              <a:ext cx="3435791" cy="1934437"/>
            </a:xfrm>
            <a:custGeom>
              <a:rect b="b" l="l" r="r" t="t"/>
              <a:pathLst>
                <a:path extrusionOk="0" h="45602" w="73172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3"/>
            <p:cNvSpPr/>
            <p:nvPr/>
          </p:nvSpPr>
          <p:spPr>
            <a:xfrm>
              <a:off x="6008800" y="3421088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34" name="Google Shape;53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1633" y="2180929"/>
            <a:ext cx="2926680" cy="1646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5" name="Google Shape;535;p43"/>
          <p:cNvGrpSpPr/>
          <p:nvPr/>
        </p:nvGrpSpPr>
        <p:grpSpPr>
          <a:xfrm>
            <a:off x="6862130" y="2875481"/>
            <a:ext cx="945191" cy="1728011"/>
            <a:chOff x="6417224" y="2247097"/>
            <a:chExt cx="951950" cy="1740368"/>
          </a:xfrm>
        </p:grpSpPr>
        <p:sp>
          <p:nvSpPr>
            <p:cNvPr id="536" name="Google Shape;536;p43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3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3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3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3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3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43" name="Google Shape;543;p43"/>
          <p:cNvPicPr preferRelativeResize="0"/>
          <p:nvPr/>
        </p:nvPicPr>
        <p:blipFill rotWithShape="1">
          <a:blip r:embed="rId4">
            <a:alphaModFix/>
          </a:blip>
          <a:srcRect b="-4460" l="-10" r="0" t="0"/>
          <a:stretch/>
        </p:blipFill>
        <p:spPr>
          <a:xfrm>
            <a:off x="6926207" y="2962425"/>
            <a:ext cx="817047" cy="151715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4" name="Google Shape;544;p43"/>
          <p:cNvGrpSpPr/>
          <p:nvPr/>
        </p:nvGrpSpPr>
        <p:grpSpPr>
          <a:xfrm>
            <a:off x="1000418" y="2721486"/>
            <a:ext cx="1417013" cy="1882019"/>
            <a:chOff x="3580725" y="2020075"/>
            <a:chExt cx="1344925" cy="1786275"/>
          </a:xfrm>
        </p:grpSpPr>
        <p:sp>
          <p:nvSpPr>
            <p:cNvPr id="545" name="Google Shape;545;p43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3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3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3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rgbClr val="0DA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3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50" name="Google Shape;550;p43"/>
          <p:cNvPicPr preferRelativeResize="0"/>
          <p:nvPr/>
        </p:nvPicPr>
        <p:blipFill rotWithShape="1">
          <a:blip r:embed="rId5">
            <a:alphaModFix/>
          </a:blip>
          <a:srcRect b="1096" l="0" r="0" t="108"/>
          <a:stretch/>
        </p:blipFill>
        <p:spPr>
          <a:xfrm>
            <a:off x="1097229" y="2805433"/>
            <a:ext cx="1219768" cy="1607454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43"/>
          <p:cNvSpPr txBox="1"/>
          <p:nvPr/>
        </p:nvSpPr>
        <p:spPr>
          <a:xfrm>
            <a:off x="0" y="170050"/>
            <a:ext cx="51078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Hind Vadodara"/>
                <a:ea typeface="Hind Vadodara"/>
                <a:cs typeface="Hind Vadodara"/>
                <a:sym typeface="Hind Vadodara"/>
              </a:rPr>
              <a:t>Big Picture for the Final Dashboard</a:t>
            </a:r>
            <a:endParaRPr b="1" sz="4800">
              <a:solidFill>
                <a:schemeClr val="l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/>
          <p:nvPr/>
        </p:nvSpPr>
        <p:spPr>
          <a:xfrm rot="-7658695">
            <a:off x="2839411" y="3292933"/>
            <a:ext cx="11580430" cy="3957292"/>
          </a:xfrm>
          <a:custGeom>
            <a:rect b="b" l="l" r="r" t="t"/>
            <a:pathLst>
              <a:path extrusionOk="0" h="28487" w="83363">
                <a:moveTo>
                  <a:pt x="8782" y="9751"/>
                </a:moveTo>
                <a:cubicBezTo>
                  <a:pt x="9904" y="9751"/>
                  <a:pt x="11008" y="10189"/>
                  <a:pt x="11833" y="11014"/>
                </a:cubicBezTo>
                <a:cubicBezTo>
                  <a:pt x="13059" y="12240"/>
                  <a:pt x="13428" y="14096"/>
                  <a:pt x="12762" y="15705"/>
                </a:cubicBezTo>
                <a:cubicBezTo>
                  <a:pt x="12096" y="17313"/>
                  <a:pt x="10530" y="18362"/>
                  <a:pt x="8787" y="18362"/>
                </a:cubicBezTo>
                <a:cubicBezTo>
                  <a:pt x="6406" y="18362"/>
                  <a:pt x="4478" y="16435"/>
                  <a:pt x="4478" y="14054"/>
                </a:cubicBezTo>
                <a:cubicBezTo>
                  <a:pt x="4478" y="12318"/>
                  <a:pt x="5527" y="10745"/>
                  <a:pt x="7136" y="10079"/>
                </a:cubicBezTo>
                <a:cubicBezTo>
                  <a:pt x="7668" y="9858"/>
                  <a:pt x="8227" y="9751"/>
                  <a:pt x="8782" y="9751"/>
                </a:cubicBezTo>
                <a:close/>
                <a:moveTo>
                  <a:pt x="68293" y="3038"/>
                </a:moveTo>
                <a:cubicBezTo>
                  <a:pt x="69712" y="3038"/>
                  <a:pt x="71143" y="3313"/>
                  <a:pt x="72507" y="3879"/>
                </a:cubicBezTo>
                <a:cubicBezTo>
                  <a:pt x="76624" y="5586"/>
                  <a:pt x="79309" y="9604"/>
                  <a:pt x="79309" y="14054"/>
                </a:cubicBezTo>
                <a:cubicBezTo>
                  <a:pt x="79309" y="20140"/>
                  <a:pt x="74378" y="25072"/>
                  <a:pt x="68298" y="25072"/>
                </a:cubicBezTo>
                <a:cubicBezTo>
                  <a:pt x="63842" y="25072"/>
                  <a:pt x="59824" y="22386"/>
                  <a:pt x="58116" y="18270"/>
                </a:cubicBezTo>
                <a:cubicBezTo>
                  <a:pt x="56409" y="14153"/>
                  <a:pt x="57351" y="9420"/>
                  <a:pt x="60504" y="6267"/>
                </a:cubicBezTo>
                <a:cubicBezTo>
                  <a:pt x="62613" y="4158"/>
                  <a:pt x="65428" y="3038"/>
                  <a:pt x="68293" y="3038"/>
                </a:cubicBezTo>
                <a:close/>
                <a:moveTo>
                  <a:pt x="69116" y="1"/>
                </a:moveTo>
                <a:cubicBezTo>
                  <a:pt x="67760" y="1"/>
                  <a:pt x="66394" y="195"/>
                  <a:pt x="65060" y="591"/>
                </a:cubicBezTo>
                <a:cubicBezTo>
                  <a:pt x="64458" y="697"/>
                  <a:pt x="63863" y="839"/>
                  <a:pt x="63275" y="1038"/>
                </a:cubicBezTo>
                <a:cubicBezTo>
                  <a:pt x="60618" y="1895"/>
                  <a:pt x="58201" y="3595"/>
                  <a:pt x="55573" y="5388"/>
                </a:cubicBezTo>
                <a:cubicBezTo>
                  <a:pt x="51215" y="8364"/>
                  <a:pt x="46241" y="11574"/>
                  <a:pt x="38504" y="11574"/>
                </a:cubicBezTo>
                <a:cubicBezTo>
                  <a:pt x="35209" y="11574"/>
                  <a:pt x="27315" y="10837"/>
                  <a:pt x="20492" y="10128"/>
                </a:cubicBezTo>
                <a:cubicBezTo>
                  <a:pt x="19046" y="9980"/>
                  <a:pt x="17644" y="9824"/>
                  <a:pt x="16347" y="9682"/>
                </a:cubicBezTo>
                <a:cubicBezTo>
                  <a:pt x="14753" y="6941"/>
                  <a:pt x="11848" y="5331"/>
                  <a:pt x="8792" y="5331"/>
                </a:cubicBezTo>
                <a:cubicBezTo>
                  <a:pt x="8016" y="5331"/>
                  <a:pt x="7231" y="5435"/>
                  <a:pt x="6455" y="5650"/>
                </a:cubicBezTo>
                <a:cubicBezTo>
                  <a:pt x="2629" y="6713"/>
                  <a:pt x="0" y="10228"/>
                  <a:pt x="64" y="14203"/>
                </a:cubicBezTo>
                <a:cubicBezTo>
                  <a:pt x="128" y="18178"/>
                  <a:pt x="2863" y="21607"/>
                  <a:pt x="6725" y="22542"/>
                </a:cubicBezTo>
                <a:cubicBezTo>
                  <a:pt x="7415" y="22711"/>
                  <a:pt x="8109" y="22792"/>
                  <a:pt x="8796" y="22792"/>
                </a:cubicBezTo>
                <a:cubicBezTo>
                  <a:pt x="11951" y="22792"/>
                  <a:pt x="14933" y="21074"/>
                  <a:pt x="16481" y="18199"/>
                </a:cubicBezTo>
                <a:cubicBezTo>
                  <a:pt x="17629" y="18078"/>
                  <a:pt x="18855" y="17944"/>
                  <a:pt x="20123" y="17816"/>
                </a:cubicBezTo>
                <a:cubicBezTo>
                  <a:pt x="27032" y="17108"/>
                  <a:pt x="35152" y="16342"/>
                  <a:pt x="38504" y="16342"/>
                </a:cubicBezTo>
                <a:cubicBezTo>
                  <a:pt x="49422" y="16342"/>
                  <a:pt x="54829" y="22719"/>
                  <a:pt x="60795" y="25802"/>
                </a:cubicBezTo>
                <a:cubicBezTo>
                  <a:pt x="63258" y="27575"/>
                  <a:pt x="66177" y="28486"/>
                  <a:pt x="69121" y="28486"/>
                </a:cubicBezTo>
                <a:cubicBezTo>
                  <a:pt x="70987" y="28486"/>
                  <a:pt x="72864" y="28120"/>
                  <a:pt x="74640" y="27375"/>
                </a:cubicBezTo>
                <a:cubicBezTo>
                  <a:pt x="79210" y="25455"/>
                  <a:pt x="82455" y="21295"/>
                  <a:pt x="83207" y="16392"/>
                </a:cubicBezTo>
                <a:cubicBezTo>
                  <a:pt x="83313" y="15683"/>
                  <a:pt x="83362" y="14968"/>
                  <a:pt x="83362" y="14252"/>
                </a:cubicBezTo>
                <a:cubicBezTo>
                  <a:pt x="83362" y="9951"/>
                  <a:pt x="81428" y="5891"/>
                  <a:pt x="78091" y="3184"/>
                </a:cubicBezTo>
                <a:cubicBezTo>
                  <a:pt x="75521" y="1099"/>
                  <a:pt x="72345" y="1"/>
                  <a:pt x="691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6"/>
          <p:cNvSpPr txBox="1"/>
          <p:nvPr>
            <p:ph type="ctrTitle"/>
          </p:nvPr>
        </p:nvSpPr>
        <p:spPr>
          <a:xfrm flipH="1">
            <a:off x="616848" y="1589117"/>
            <a:ext cx="3301800" cy="132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Teko"/>
                <a:ea typeface="Teko"/>
                <a:cs typeface="Teko"/>
                <a:sym typeface="Teko"/>
              </a:rPr>
              <a:t>Cardiovascular disease</a:t>
            </a:r>
            <a:endParaRPr b="1" sz="3700"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" name="Google Shape;133;p26"/>
          <p:cNvSpPr txBox="1"/>
          <p:nvPr>
            <p:ph idx="1" type="subTitle"/>
          </p:nvPr>
        </p:nvSpPr>
        <p:spPr>
          <a:xfrm flipH="1">
            <a:off x="617050" y="2831775"/>
            <a:ext cx="27645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leading cause of mortality worldwide, it would be beneficial to have an algorithm for its early detection.</a:t>
            </a:r>
            <a:endParaRPr/>
          </a:p>
        </p:txBody>
      </p:sp>
      <p:sp>
        <p:nvSpPr>
          <p:cNvPr id="134" name="Google Shape;134;p26"/>
          <p:cNvSpPr/>
          <p:nvPr/>
        </p:nvSpPr>
        <p:spPr>
          <a:xfrm>
            <a:off x="4827525" y="812250"/>
            <a:ext cx="3049500" cy="3050100"/>
          </a:xfrm>
          <a:prstGeom prst="ellipse">
            <a:avLst/>
          </a:prstGeom>
          <a:solidFill>
            <a:schemeClr val="lt1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6"/>
          <p:cNvPicPr preferRelativeResize="0"/>
          <p:nvPr/>
        </p:nvPicPr>
        <p:blipFill rotWithShape="1">
          <a:blip r:embed="rId3">
            <a:alphaModFix/>
          </a:blip>
          <a:srcRect b="0" l="9" r="9" t="0"/>
          <a:stretch/>
        </p:blipFill>
        <p:spPr>
          <a:xfrm>
            <a:off x="4827525" y="726775"/>
            <a:ext cx="3049500" cy="3050100"/>
          </a:xfrm>
          <a:prstGeom prst="ellipse">
            <a:avLst/>
          </a:prstGeom>
          <a:noFill/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4"/>
          <p:cNvSpPr txBox="1"/>
          <p:nvPr>
            <p:ph idx="15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SECTOR</a:t>
            </a:r>
            <a:r>
              <a:rPr lang="en"/>
              <a:t>S in Web Page</a:t>
            </a:r>
            <a:endParaRPr sz="3600"/>
          </a:p>
        </p:txBody>
      </p:sp>
      <p:sp>
        <p:nvSpPr>
          <p:cNvPr id="557" name="Google Shape;557;p44"/>
          <p:cNvSpPr txBox="1"/>
          <p:nvPr>
            <p:ph idx="1" type="subTitle"/>
          </p:nvPr>
        </p:nvSpPr>
        <p:spPr>
          <a:xfrm flipH="1">
            <a:off x="2266603" y="1627785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and some facts about Cardiovascular disease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44"/>
          <p:cNvSpPr txBox="1"/>
          <p:nvPr>
            <p:ph idx="5" type="subTitle"/>
          </p:nvPr>
        </p:nvSpPr>
        <p:spPr>
          <a:xfrm flipH="1">
            <a:off x="1645300" y="2798600"/>
            <a:ext cx="3066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can input their information including weight and height so we can give them prediction of the possibility of having Cardiovascular disease</a:t>
            </a:r>
            <a:endParaRPr/>
          </a:p>
        </p:txBody>
      </p:sp>
      <p:sp>
        <p:nvSpPr>
          <p:cNvPr id="559" name="Google Shape;559;p44"/>
          <p:cNvSpPr txBox="1"/>
          <p:nvPr>
            <p:ph type="ctrTitle"/>
          </p:nvPr>
        </p:nvSpPr>
        <p:spPr>
          <a:xfrm flipH="1">
            <a:off x="2543653" y="124595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560" name="Google Shape;560;p44"/>
          <p:cNvSpPr txBox="1"/>
          <p:nvPr>
            <p:ph idx="2" type="ctrTitle"/>
          </p:nvPr>
        </p:nvSpPr>
        <p:spPr>
          <a:xfrm flipH="1">
            <a:off x="4381303" y="358760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Biography</a:t>
            </a:r>
            <a:endParaRPr/>
          </a:p>
        </p:txBody>
      </p:sp>
      <p:sp>
        <p:nvSpPr>
          <p:cNvPr id="561" name="Google Shape;561;p44"/>
          <p:cNvSpPr txBox="1"/>
          <p:nvPr>
            <p:ph idx="3" type="subTitle"/>
          </p:nvPr>
        </p:nvSpPr>
        <p:spPr>
          <a:xfrm flipH="1">
            <a:off x="3136541" y="3969425"/>
            <a:ext cx="4610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give </a:t>
            </a:r>
            <a:r>
              <a:rPr lang="en"/>
              <a:t>brief</a:t>
            </a:r>
            <a:r>
              <a:rPr lang="en"/>
              <a:t> introduction to each member of this team, including their biography and contribution to this team</a:t>
            </a:r>
            <a:endParaRPr/>
          </a:p>
        </p:txBody>
      </p:sp>
      <p:sp>
        <p:nvSpPr>
          <p:cNvPr id="562" name="Google Shape;562;p44"/>
          <p:cNvSpPr txBox="1"/>
          <p:nvPr>
            <p:ph idx="4" type="ctrTitle"/>
          </p:nvPr>
        </p:nvSpPr>
        <p:spPr>
          <a:xfrm flipH="1">
            <a:off x="2543653" y="2416768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Form</a:t>
            </a:r>
            <a:endParaRPr/>
          </a:p>
        </p:txBody>
      </p:sp>
      <p:sp>
        <p:nvSpPr>
          <p:cNvPr id="563" name="Google Shape;563;p44"/>
          <p:cNvSpPr txBox="1"/>
          <p:nvPr>
            <p:ph idx="6" type="ctrTitle"/>
          </p:nvPr>
        </p:nvSpPr>
        <p:spPr>
          <a:xfrm flipH="1">
            <a:off x="5039747" y="241676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 Box </a:t>
            </a:r>
            <a:endParaRPr/>
          </a:p>
        </p:txBody>
      </p:sp>
      <p:sp>
        <p:nvSpPr>
          <p:cNvPr id="564" name="Google Shape;564;p44"/>
          <p:cNvSpPr txBox="1"/>
          <p:nvPr>
            <p:ph idx="7" type="subTitle"/>
          </p:nvPr>
        </p:nvSpPr>
        <p:spPr>
          <a:xfrm flipH="1">
            <a:off x="4838501" y="2796250"/>
            <a:ext cx="28011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on the </a:t>
            </a:r>
            <a:r>
              <a:rPr lang="en"/>
              <a:t>probability</a:t>
            </a:r>
            <a:r>
              <a:rPr lang="en"/>
              <a:t> of having Cardiovascular, we will give user different  tips based on their level of risk</a:t>
            </a:r>
            <a:endParaRPr/>
          </a:p>
        </p:txBody>
      </p:sp>
      <p:sp>
        <p:nvSpPr>
          <p:cNvPr id="565" name="Google Shape;565;p44"/>
          <p:cNvSpPr txBox="1"/>
          <p:nvPr>
            <p:ph idx="13" type="ctrTitle"/>
          </p:nvPr>
        </p:nvSpPr>
        <p:spPr>
          <a:xfrm flipH="1">
            <a:off x="4849900" y="1245950"/>
            <a:ext cx="2381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Models</a:t>
            </a:r>
            <a:endParaRPr/>
          </a:p>
        </p:txBody>
      </p:sp>
      <p:sp>
        <p:nvSpPr>
          <p:cNvPr id="566" name="Google Shape;566;p44"/>
          <p:cNvSpPr txBox="1"/>
          <p:nvPr>
            <p:ph idx="14" type="subTitle"/>
          </p:nvPr>
        </p:nvSpPr>
        <p:spPr>
          <a:xfrm flipH="1">
            <a:off x="4762700" y="1627775"/>
            <a:ext cx="3066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choose the best performance models to predict the Cardiovascular disease for our user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45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to Create the Web Page</a:t>
            </a:r>
            <a:endParaRPr sz="3600">
              <a:solidFill>
                <a:schemeClr val="accent2"/>
              </a:solidFill>
            </a:endParaRPr>
          </a:p>
        </p:txBody>
      </p:sp>
      <p:sp>
        <p:nvSpPr>
          <p:cNvPr id="572" name="Google Shape;572;p45"/>
          <p:cNvSpPr txBox="1"/>
          <p:nvPr>
            <p:ph idx="4294967295" type="ctrTitle"/>
          </p:nvPr>
        </p:nvSpPr>
        <p:spPr>
          <a:xfrm>
            <a:off x="2212433" y="2180621"/>
            <a:ext cx="13149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Flask</a:t>
            </a:r>
            <a:endParaRPr/>
          </a:p>
        </p:txBody>
      </p:sp>
      <p:sp>
        <p:nvSpPr>
          <p:cNvPr id="573" name="Google Shape;573;p45"/>
          <p:cNvSpPr txBox="1"/>
          <p:nvPr>
            <p:ph idx="4294967295" type="subTitle"/>
          </p:nvPr>
        </p:nvSpPr>
        <p:spPr>
          <a:xfrm>
            <a:off x="2212442" y="2573485"/>
            <a:ext cx="2158200" cy="8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To build the framework for the web page. The web application will be using Flask routes to </a:t>
            </a:r>
            <a:r>
              <a:rPr lang="en" sz="1400"/>
              <a:t>add function and interactive  elements that allows the user to perform multiple actions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74" name="Google Shape;574;p45"/>
          <p:cNvSpPr txBox="1"/>
          <p:nvPr>
            <p:ph idx="4294967295" type="ctrTitle"/>
          </p:nvPr>
        </p:nvSpPr>
        <p:spPr>
          <a:xfrm>
            <a:off x="4662516" y="1228525"/>
            <a:ext cx="22737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and its attributes</a:t>
            </a:r>
            <a:endParaRPr/>
          </a:p>
        </p:txBody>
      </p:sp>
      <p:sp>
        <p:nvSpPr>
          <p:cNvPr id="575" name="Google Shape;575;p45"/>
          <p:cNvSpPr txBox="1"/>
          <p:nvPr>
            <p:ph idx="4294967295" type="subTitle"/>
          </p:nvPr>
        </p:nvSpPr>
        <p:spPr>
          <a:xfrm>
            <a:off x="4662535" y="1615028"/>
            <a:ext cx="2273700" cy="7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Graph, Titles, </a:t>
            </a:r>
            <a:r>
              <a:rPr lang="en" sz="1400"/>
              <a:t>paragraph</a:t>
            </a:r>
            <a:r>
              <a:rPr lang="en" sz="1400"/>
              <a:t> and add-in tool -- this is where the magic happens! </a:t>
            </a:r>
            <a:endParaRPr sz="1400"/>
          </a:p>
        </p:txBody>
      </p:sp>
      <p:sp>
        <p:nvSpPr>
          <p:cNvPr id="576" name="Google Shape;576;p45"/>
          <p:cNvSpPr txBox="1"/>
          <p:nvPr>
            <p:ph idx="4294967295" type="ctrTitle"/>
          </p:nvPr>
        </p:nvSpPr>
        <p:spPr>
          <a:xfrm>
            <a:off x="5581435" y="3195660"/>
            <a:ext cx="13548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Database</a:t>
            </a:r>
            <a:endParaRPr/>
          </a:p>
        </p:txBody>
      </p:sp>
      <p:sp>
        <p:nvSpPr>
          <p:cNvPr id="577" name="Google Shape;577;p45"/>
          <p:cNvSpPr txBox="1"/>
          <p:nvPr>
            <p:ph idx="4294967295" type="subTitle"/>
          </p:nvPr>
        </p:nvSpPr>
        <p:spPr>
          <a:xfrm>
            <a:off x="4778035" y="3582035"/>
            <a:ext cx="21582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To store and display the data set that the user have inputted </a:t>
            </a:r>
            <a:endParaRPr sz="1400"/>
          </a:p>
        </p:txBody>
      </p:sp>
      <p:sp>
        <p:nvSpPr>
          <p:cNvPr id="578" name="Google Shape;578;p45"/>
          <p:cNvSpPr/>
          <p:nvPr/>
        </p:nvSpPr>
        <p:spPr>
          <a:xfrm rot="10800000">
            <a:off x="-914207" y="2396116"/>
            <a:ext cx="2680807" cy="860958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45"/>
          <p:cNvSpPr/>
          <p:nvPr/>
        </p:nvSpPr>
        <p:spPr>
          <a:xfrm>
            <a:off x="820050" y="2228850"/>
            <a:ext cx="1208700" cy="119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45"/>
          <p:cNvSpPr/>
          <p:nvPr/>
        </p:nvSpPr>
        <p:spPr>
          <a:xfrm>
            <a:off x="969886" y="2377050"/>
            <a:ext cx="909000" cy="899100"/>
          </a:xfrm>
          <a:prstGeom prst="ellipse">
            <a:avLst/>
          </a:prstGeom>
          <a:solidFill>
            <a:schemeClr val="accent1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5"/>
          <p:cNvSpPr/>
          <p:nvPr/>
        </p:nvSpPr>
        <p:spPr>
          <a:xfrm flipH="1" rot="10800000">
            <a:off x="7390568" y="1376491"/>
            <a:ext cx="2680807" cy="860958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45"/>
          <p:cNvSpPr/>
          <p:nvPr/>
        </p:nvSpPr>
        <p:spPr>
          <a:xfrm flipH="1">
            <a:off x="7128418" y="1209225"/>
            <a:ext cx="1208700" cy="119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45"/>
          <p:cNvSpPr/>
          <p:nvPr/>
        </p:nvSpPr>
        <p:spPr>
          <a:xfrm flipH="1">
            <a:off x="7278282" y="1357425"/>
            <a:ext cx="909000" cy="899100"/>
          </a:xfrm>
          <a:prstGeom prst="ellipse">
            <a:avLst/>
          </a:prstGeom>
          <a:solidFill>
            <a:schemeClr val="accent2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45"/>
          <p:cNvSpPr/>
          <p:nvPr/>
        </p:nvSpPr>
        <p:spPr>
          <a:xfrm flipH="1" rot="10800000">
            <a:off x="7390568" y="3286816"/>
            <a:ext cx="2680807" cy="860958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45"/>
          <p:cNvSpPr/>
          <p:nvPr/>
        </p:nvSpPr>
        <p:spPr>
          <a:xfrm flipH="1">
            <a:off x="7128418" y="3119550"/>
            <a:ext cx="1208700" cy="119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45"/>
          <p:cNvSpPr/>
          <p:nvPr/>
        </p:nvSpPr>
        <p:spPr>
          <a:xfrm flipH="1">
            <a:off x="7278282" y="3267750"/>
            <a:ext cx="909000" cy="899100"/>
          </a:xfrm>
          <a:prstGeom prst="ellipse">
            <a:avLst/>
          </a:prstGeom>
          <a:solidFill>
            <a:schemeClr val="accent4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7" name="Google Shape;587;p45"/>
          <p:cNvGrpSpPr/>
          <p:nvPr/>
        </p:nvGrpSpPr>
        <p:grpSpPr>
          <a:xfrm>
            <a:off x="7547288" y="3533338"/>
            <a:ext cx="370975" cy="367925"/>
            <a:chOff x="1679325" y="831100"/>
            <a:chExt cx="370975" cy="367925"/>
          </a:xfrm>
        </p:grpSpPr>
        <p:sp>
          <p:nvSpPr>
            <p:cNvPr id="588" name="Google Shape;588;p45"/>
            <p:cNvSpPr/>
            <p:nvPr/>
          </p:nvSpPr>
          <p:spPr>
            <a:xfrm>
              <a:off x="1679325" y="1050875"/>
              <a:ext cx="151225" cy="148150"/>
            </a:xfrm>
            <a:custGeom>
              <a:rect b="b" l="l" r="r" t="t"/>
              <a:pathLst>
                <a:path extrusionOk="0" h="5926" w="6049">
                  <a:moveTo>
                    <a:pt x="5448" y="1"/>
                  </a:moveTo>
                  <a:lnTo>
                    <a:pt x="4691" y="757"/>
                  </a:lnTo>
                  <a:lnTo>
                    <a:pt x="4621" y="683"/>
                  </a:lnTo>
                  <a:cubicBezTo>
                    <a:pt x="4372" y="434"/>
                    <a:pt x="4045" y="309"/>
                    <a:pt x="3718" y="309"/>
                  </a:cubicBezTo>
                  <a:cubicBezTo>
                    <a:pt x="3392" y="309"/>
                    <a:pt x="3065" y="434"/>
                    <a:pt x="2816" y="683"/>
                  </a:cubicBezTo>
                  <a:lnTo>
                    <a:pt x="495" y="3007"/>
                  </a:lnTo>
                  <a:cubicBezTo>
                    <a:pt x="0" y="3506"/>
                    <a:pt x="0" y="4310"/>
                    <a:pt x="495" y="4809"/>
                  </a:cubicBezTo>
                  <a:lnTo>
                    <a:pt x="1240" y="5554"/>
                  </a:lnTo>
                  <a:cubicBezTo>
                    <a:pt x="1490" y="5801"/>
                    <a:pt x="1815" y="5925"/>
                    <a:pt x="2141" y="5925"/>
                  </a:cubicBezTo>
                  <a:cubicBezTo>
                    <a:pt x="2467" y="5925"/>
                    <a:pt x="2792" y="5801"/>
                    <a:pt x="3042" y="5554"/>
                  </a:cubicBezTo>
                  <a:lnTo>
                    <a:pt x="5366" y="3230"/>
                  </a:lnTo>
                  <a:cubicBezTo>
                    <a:pt x="5861" y="2730"/>
                    <a:pt x="5861" y="1923"/>
                    <a:pt x="5366" y="1428"/>
                  </a:cubicBezTo>
                  <a:lnTo>
                    <a:pt x="5292" y="1354"/>
                  </a:lnTo>
                  <a:lnTo>
                    <a:pt x="6048" y="601"/>
                  </a:lnTo>
                  <a:cubicBezTo>
                    <a:pt x="5939" y="508"/>
                    <a:pt x="5838" y="414"/>
                    <a:pt x="5736" y="313"/>
                  </a:cubicBezTo>
                  <a:cubicBezTo>
                    <a:pt x="5635" y="211"/>
                    <a:pt x="5541" y="106"/>
                    <a:pt x="54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9" name="Google Shape;589;p45"/>
            <p:cNvSpPr/>
            <p:nvPr/>
          </p:nvSpPr>
          <p:spPr>
            <a:xfrm>
              <a:off x="1788025" y="831100"/>
              <a:ext cx="262275" cy="249025"/>
            </a:xfrm>
            <a:custGeom>
              <a:rect b="b" l="l" r="r" t="t"/>
              <a:pathLst>
                <a:path extrusionOk="0" h="9961" w="10491">
                  <a:moveTo>
                    <a:pt x="5227" y="2575"/>
                  </a:moveTo>
                  <a:cubicBezTo>
                    <a:pt x="5336" y="2575"/>
                    <a:pt x="5444" y="2617"/>
                    <a:pt x="5526" y="2701"/>
                  </a:cubicBezTo>
                  <a:lnTo>
                    <a:pt x="6095" y="3270"/>
                  </a:lnTo>
                  <a:cubicBezTo>
                    <a:pt x="6259" y="3434"/>
                    <a:pt x="6259" y="3703"/>
                    <a:pt x="6095" y="3866"/>
                  </a:cubicBezTo>
                  <a:lnTo>
                    <a:pt x="6095" y="3870"/>
                  </a:lnTo>
                  <a:cubicBezTo>
                    <a:pt x="6011" y="3952"/>
                    <a:pt x="5902" y="3993"/>
                    <a:pt x="5793" y="3993"/>
                  </a:cubicBezTo>
                  <a:cubicBezTo>
                    <a:pt x="5685" y="3993"/>
                    <a:pt x="5577" y="3952"/>
                    <a:pt x="5495" y="3870"/>
                  </a:cubicBezTo>
                  <a:lnTo>
                    <a:pt x="4925" y="3301"/>
                  </a:lnTo>
                  <a:cubicBezTo>
                    <a:pt x="4762" y="3133"/>
                    <a:pt x="4762" y="2864"/>
                    <a:pt x="4925" y="2701"/>
                  </a:cubicBezTo>
                  <a:cubicBezTo>
                    <a:pt x="5009" y="2617"/>
                    <a:pt x="5118" y="2575"/>
                    <a:pt x="5227" y="2575"/>
                  </a:cubicBezTo>
                  <a:close/>
                  <a:moveTo>
                    <a:pt x="4096" y="4274"/>
                  </a:moveTo>
                  <a:cubicBezTo>
                    <a:pt x="4205" y="4274"/>
                    <a:pt x="4313" y="4315"/>
                    <a:pt x="4395" y="4397"/>
                  </a:cubicBezTo>
                  <a:cubicBezTo>
                    <a:pt x="4559" y="4565"/>
                    <a:pt x="4559" y="4834"/>
                    <a:pt x="4395" y="4997"/>
                  </a:cubicBezTo>
                  <a:lnTo>
                    <a:pt x="3830" y="5567"/>
                  </a:lnTo>
                  <a:cubicBezTo>
                    <a:pt x="3747" y="5653"/>
                    <a:pt x="3636" y="5696"/>
                    <a:pt x="3525" y="5696"/>
                  </a:cubicBezTo>
                  <a:cubicBezTo>
                    <a:pt x="3415" y="5696"/>
                    <a:pt x="3305" y="5654"/>
                    <a:pt x="3221" y="5571"/>
                  </a:cubicBezTo>
                  <a:cubicBezTo>
                    <a:pt x="3054" y="5403"/>
                    <a:pt x="3057" y="5130"/>
                    <a:pt x="3229" y="4966"/>
                  </a:cubicBezTo>
                  <a:lnTo>
                    <a:pt x="3794" y="4397"/>
                  </a:lnTo>
                  <a:cubicBezTo>
                    <a:pt x="3878" y="4315"/>
                    <a:pt x="3987" y="4274"/>
                    <a:pt x="4096" y="4274"/>
                  </a:cubicBezTo>
                  <a:close/>
                  <a:moveTo>
                    <a:pt x="7498" y="4270"/>
                  </a:moveTo>
                  <a:cubicBezTo>
                    <a:pt x="7606" y="4270"/>
                    <a:pt x="7715" y="4311"/>
                    <a:pt x="7799" y="4393"/>
                  </a:cubicBezTo>
                  <a:cubicBezTo>
                    <a:pt x="7967" y="4561"/>
                    <a:pt x="7963" y="4837"/>
                    <a:pt x="7792" y="5001"/>
                  </a:cubicBezTo>
                  <a:lnTo>
                    <a:pt x="7226" y="5567"/>
                  </a:lnTo>
                  <a:cubicBezTo>
                    <a:pt x="7143" y="5654"/>
                    <a:pt x="7030" y="5698"/>
                    <a:pt x="6918" y="5698"/>
                  </a:cubicBezTo>
                  <a:cubicBezTo>
                    <a:pt x="6809" y="5698"/>
                    <a:pt x="6700" y="5657"/>
                    <a:pt x="6618" y="5575"/>
                  </a:cubicBezTo>
                  <a:cubicBezTo>
                    <a:pt x="6450" y="5407"/>
                    <a:pt x="6454" y="5130"/>
                    <a:pt x="6626" y="4966"/>
                  </a:cubicBezTo>
                  <a:lnTo>
                    <a:pt x="7191" y="4401"/>
                  </a:lnTo>
                  <a:cubicBezTo>
                    <a:pt x="7274" y="4313"/>
                    <a:pt x="7386" y="4270"/>
                    <a:pt x="7498" y="4270"/>
                  </a:cubicBezTo>
                  <a:close/>
                  <a:moveTo>
                    <a:pt x="5226" y="5971"/>
                  </a:moveTo>
                  <a:cubicBezTo>
                    <a:pt x="5335" y="5971"/>
                    <a:pt x="5444" y="6013"/>
                    <a:pt x="5526" y="6097"/>
                  </a:cubicBezTo>
                  <a:lnTo>
                    <a:pt x="6095" y="6662"/>
                  </a:lnTo>
                  <a:cubicBezTo>
                    <a:pt x="6263" y="6826"/>
                    <a:pt x="6263" y="7099"/>
                    <a:pt x="6095" y="7267"/>
                  </a:cubicBezTo>
                  <a:cubicBezTo>
                    <a:pt x="6011" y="7349"/>
                    <a:pt x="5902" y="7390"/>
                    <a:pt x="5793" y="7390"/>
                  </a:cubicBezTo>
                  <a:cubicBezTo>
                    <a:pt x="5685" y="7390"/>
                    <a:pt x="5577" y="7349"/>
                    <a:pt x="5495" y="7267"/>
                  </a:cubicBezTo>
                  <a:lnTo>
                    <a:pt x="4925" y="6698"/>
                  </a:lnTo>
                  <a:cubicBezTo>
                    <a:pt x="4762" y="6534"/>
                    <a:pt x="4758" y="6265"/>
                    <a:pt x="4925" y="6097"/>
                  </a:cubicBezTo>
                  <a:cubicBezTo>
                    <a:pt x="5007" y="6013"/>
                    <a:pt x="5116" y="5971"/>
                    <a:pt x="5226" y="5971"/>
                  </a:cubicBezTo>
                  <a:close/>
                  <a:moveTo>
                    <a:pt x="5508" y="0"/>
                  </a:moveTo>
                  <a:cubicBezTo>
                    <a:pt x="4550" y="0"/>
                    <a:pt x="3588" y="276"/>
                    <a:pt x="2745" y="840"/>
                  </a:cubicBezTo>
                  <a:cubicBezTo>
                    <a:pt x="768" y="2158"/>
                    <a:pt x="0" y="4689"/>
                    <a:pt x="909" y="6885"/>
                  </a:cubicBezTo>
                  <a:cubicBezTo>
                    <a:pt x="1690" y="8770"/>
                    <a:pt x="3526" y="9960"/>
                    <a:pt x="5506" y="9960"/>
                  </a:cubicBezTo>
                  <a:cubicBezTo>
                    <a:pt x="5827" y="9960"/>
                    <a:pt x="6152" y="9929"/>
                    <a:pt x="6477" y="9864"/>
                  </a:cubicBezTo>
                  <a:cubicBezTo>
                    <a:pt x="8809" y="9400"/>
                    <a:pt x="10486" y="7357"/>
                    <a:pt x="10490" y="4982"/>
                  </a:cubicBezTo>
                  <a:cubicBezTo>
                    <a:pt x="10486" y="3660"/>
                    <a:pt x="9964" y="2396"/>
                    <a:pt x="9032" y="1460"/>
                  </a:cubicBezTo>
                  <a:cubicBezTo>
                    <a:pt x="8068" y="497"/>
                    <a:pt x="6793" y="0"/>
                    <a:pt x="5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90" name="Google Shape;590;p45"/>
          <p:cNvGrpSpPr/>
          <p:nvPr/>
        </p:nvGrpSpPr>
        <p:grpSpPr>
          <a:xfrm>
            <a:off x="1240400" y="2674488"/>
            <a:ext cx="367950" cy="304225"/>
            <a:chOff x="1666925" y="1999525"/>
            <a:chExt cx="367950" cy="304225"/>
          </a:xfrm>
        </p:grpSpPr>
        <p:sp>
          <p:nvSpPr>
            <p:cNvPr id="591" name="Google Shape;591;p45"/>
            <p:cNvSpPr/>
            <p:nvPr/>
          </p:nvSpPr>
          <p:spPr>
            <a:xfrm>
              <a:off x="1974700" y="2126875"/>
              <a:ext cx="60075" cy="42525"/>
            </a:xfrm>
            <a:custGeom>
              <a:rect b="b" l="l" r="r" t="t"/>
              <a:pathLst>
                <a:path extrusionOk="0" h="1701" w="2403">
                  <a:moveTo>
                    <a:pt x="1" y="0"/>
                  </a:moveTo>
                  <a:lnTo>
                    <a:pt x="1" y="1276"/>
                  </a:lnTo>
                  <a:cubicBezTo>
                    <a:pt x="1" y="1509"/>
                    <a:pt x="188" y="1701"/>
                    <a:pt x="422" y="1701"/>
                  </a:cubicBezTo>
                  <a:lnTo>
                    <a:pt x="2403" y="1701"/>
                  </a:lnTo>
                  <a:lnTo>
                    <a:pt x="2403" y="425"/>
                  </a:lnTo>
                  <a:cubicBezTo>
                    <a:pt x="2403" y="191"/>
                    <a:pt x="2216" y="0"/>
                    <a:pt x="19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2" name="Google Shape;592;p45"/>
            <p:cNvSpPr/>
            <p:nvPr/>
          </p:nvSpPr>
          <p:spPr>
            <a:xfrm>
              <a:off x="1666925" y="2126875"/>
              <a:ext cx="367950" cy="176875"/>
            </a:xfrm>
            <a:custGeom>
              <a:rect b="b" l="l" r="r" t="t"/>
              <a:pathLst>
                <a:path extrusionOk="0" h="7075" w="14718">
                  <a:moveTo>
                    <a:pt x="3257" y="0"/>
                  </a:moveTo>
                  <a:lnTo>
                    <a:pt x="3257" y="1276"/>
                  </a:lnTo>
                  <a:cubicBezTo>
                    <a:pt x="3257" y="1977"/>
                    <a:pt x="2688" y="2547"/>
                    <a:pt x="1982" y="2547"/>
                  </a:cubicBezTo>
                  <a:lnTo>
                    <a:pt x="1" y="2547"/>
                  </a:lnTo>
                  <a:lnTo>
                    <a:pt x="1" y="4820"/>
                  </a:lnTo>
                  <a:cubicBezTo>
                    <a:pt x="5" y="6064"/>
                    <a:pt x="1015" y="7074"/>
                    <a:pt x="2259" y="7074"/>
                  </a:cubicBezTo>
                  <a:lnTo>
                    <a:pt x="3963" y="7074"/>
                  </a:lnTo>
                  <a:cubicBezTo>
                    <a:pt x="3966" y="7074"/>
                    <a:pt x="3970" y="7074"/>
                    <a:pt x="3973" y="7074"/>
                  </a:cubicBezTo>
                  <a:cubicBezTo>
                    <a:pt x="4827" y="7074"/>
                    <a:pt x="5602" y="6591"/>
                    <a:pt x="5983" y="5826"/>
                  </a:cubicBezTo>
                  <a:lnTo>
                    <a:pt x="6100" y="5588"/>
                  </a:lnTo>
                  <a:cubicBezTo>
                    <a:pt x="6359" y="5070"/>
                    <a:pt x="6859" y="4810"/>
                    <a:pt x="7359" y="4810"/>
                  </a:cubicBezTo>
                  <a:cubicBezTo>
                    <a:pt x="7859" y="4810"/>
                    <a:pt x="8360" y="5070"/>
                    <a:pt x="8619" y="5588"/>
                  </a:cubicBezTo>
                  <a:lnTo>
                    <a:pt x="8740" y="5826"/>
                  </a:lnTo>
                  <a:cubicBezTo>
                    <a:pt x="9117" y="6591"/>
                    <a:pt x="9896" y="7074"/>
                    <a:pt x="10746" y="7074"/>
                  </a:cubicBezTo>
                  <a:cubicBezTo>
                    <a:pt x="10749" y="7074"/>
                    <a:pt x="10752" y="7074"/>
                    <a:pt x="10756" y="7074"/>
                  </a:cubicBezTo>
                  <a:lnTo>
                    <a:pt x="12460" y="7074"/>
                  </a:lnTo>
                  <a:cubicBezTo>
                    <a:pt x="13708" y="7074"/>
                    <a:pt x="14714" y="6064"/>
                    <a:pt x="14718" y="4820"/>
                  </a:cubicBezTo>
                  <a:lnTo>
                    <a:pt x="14718" y="2547"/>
                  </a:lnTo>
                  <a:lnTo>
                    <a:pt x="12737" y="2547"/>
                  </a:lnTo>
                  <a:cubicBezTo>
                    <a:pt x="12031" y="2547"/>
                    <a:pt x="11462" y="1977"/>
                    <a:pt x="11462" y="1276"/>
                  </a:cubicBezTo>
                  <a:lnTo>
                    <a:pt x="114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3" name="Google Shape;593;p45"/>
            <p:cNvSpPr/>
            <p:nvPr/>
          </p:nvSpPr>
          <p:spPr>
            <a:xfrm>
              <a:off x="1666925" y="2126875"/>
              <a:ext cx="60175" cy="42525"/>
            </a:xfrm>
            <a:custGeom>
              <a:rect b="b" l="l" r="r" t="t"/>
              <a:pathLst>
                <a:path extrusionOk="0" h="1701" w="2407">
                  <a:moveTo>
                    <a:pt x="426" y="0"/>
                  </a:moveTo>
                  <a:cubicBezTo>
                    <a:pt x="192" y="0"/>
                    <a:pt x="1" y="191"/>
                    <a:pt x="1" y="425"/>
                  </a:cubicBezTo>
                  <a:lnTo>
                    <a:pt x="1" y="1701"/>
                  </a:lnTo>
                  <a:lnTo>
                    <a:pt x="1982" y="1701"/>
                  </a:lnTo>
                  <a:cubicBezTo>
                    <a:pt x="2216" y="1701"/>
                    <a:pt x="2407" y="1509"/>
                    <a:pt x="2407" y="1276"/>
                  </a:cubicBez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4" name="Google Shape;594;p45"/>
            <p:cNvSpPr/>
            <p:nvPr/>
          </p:nvSpPr>
          <p:spPr>
            <a:xfrm>
              <a:off x="1882675" y="1999525"/>
              <a:ext cx="129600" cy="106225"/>
            </a:xfrm>
            <a:custGeom>
              <a:rect b="b" l="l" r="r" t="t"/>
              <a:pathLst>
                <a:path extrusionOk="0" h="4249" w="5184">
                  <a:moveTo>
                    <a:pt x="1190" y="0"/>
                  </a:moveTo>
                  <a:cubicBezTo>
                    <a:pt x="1058" y="0"/>
                    <a:pt x="925" y="22"/>
                    <a:pt x="796" y="68"/>
                  </a:cubicBezTo>
                  <a:cubicBezTo>
                    <a:pt x="320" y="235"/>
                    <a:pt x="1" y="688"/>
                    <a:pt x="5" y="1191"/>
                  </a:cubicBezTo>
                  <a:lnTo>
                    <a:pt x="5" y="1557"/>
                  </a:lnTo>
                  <a:cubicBezTo>
                    <a:pt x="1" y="1791"/>
                    <a:pt x="192" y="1982"/>
                    <a:pt x="426" y="1982"/>
                  </a:cubicBezTo>
                  <a:cubicBezTo>
                    <a:pt x="664" y="1982"/>
                    <a:pt x="851" y="1791"/>
                    <a:pt x="851" y="1557"/>
                  </a:cubicBezTo>
                  <a:lnTo>
                    <a:pt x="851" y="1191"/>
                  </a:lnTo>
                  <a:cubicBezTo>
                    <a:pt x="851" y="984"/>
                    <a:pt x="1020" y="851"/>
                    <a:pt x="1195" y="851"/>
                  </a:cubicBezTo>
                  <a:cubicBezTo>
                    <a:pt x="1290" y="851"/>
                    <a:pt x="1387" y="891"/>
                    <a:pt x="1459" y="980"/>
                  </a:cubicBezTo>
                  <a:lnTo>
                    <a:pt x="4091" y="4248"/>
                  </a:lnTo>
                  <a:lnTo>
                    <a:pt x="5183" y="4248"/>
                  </a:lnTo>
                  <a:lnTo>
                    <a:pt x="2118" y="446"/>
                  </a:lnTo>
                  <a:cubicBezTo>
                    <a:pt x="1888" y="159"/>
                    <a:pt x="1544" y="0"/>
                    <a:pt x="1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5" name="Google Shape;595;p45"/>
            <p:cNvSpPr/>
            <p:nvPr/>
          </p:nvSpPr>
          <p:spPr>
            <a:xfrm>
              <a:off x="1689650" y="1999550"/>
              <a:ext cx="129500" cy="106200"/>
            </a:xfrm>
            <a:custGeom>
              <a:rect b="b" l="l" r="r" t="t"/>
              <a:pathLst>
                <a:path extrusionOk="0" h="4248" w="5180">
                  <a:moveTo>
                    <a:pt x="3985" y="1"/>
                  </a:moveTo>
                  <a:cubicBezTo>
                    <a:pt x="3633" y="1"/>
                    <a:pt x="3291" y="159"/>
                    <a:pt x="3062" y="445"/>
                  </a:cubicBezTo>
                  <a:lnTo>
                    <a:pt x="0" y="4247"/>
                  </a:lnTo>
                  <a:lnTo>
                    <a:pt x="1088" y="4247"/>
                  </a:lnTo>
                  <a:lnTo>
                    <a:pt x="3721" y="979"/>
                  </a:lnTo>
                  <a:cubicBezTo>
                    <a:pt x="3792" y="890"/>
                    <a:pt x="3889" y="850"/>
                    <a:pt x="3985" y="850"/>
                  </a:cubicBezTo>
                  <a:cubicBezTo>
                    <a:pt x="4160" y="850"/>
                    <a:pt x="4329" y="983"/>
                    <a:pt x="4329" y="1190"/>
                  </a:cubicBezTo>
                  <a:lnTo>
                    <a:pt x="4329" y="1556"/>
                  </a:lnTo>
                  <a:cubicBezTo>
                    <a:pt x="4329" y="1790"/>
                    <a:pt x="4516" y="1981"/>
                    <a:pt x="4754" y="1981"/>
                  </a:cubicBezTo>
                  <a:cubicBezTo>
                    <a:pt x="4988" y="1981"/>
                    <a:pt x="5179" y="1790"/>
                    <a:pt x="5179" y="1556"/>
                  </a:cubicBezTo>
                  <a:lnTo>
                    <a:pt x="5179" y="1190"/>
                  </a:lnTo>
                  <a:cubicBezTo>
                    <a:pt x="5179" y="687"/>
                    <a:pt x="4859" y="238"/>
                    <a:pt x="4384" y="71"/>
                  </a:cubicBezTo>
                  <a:cubicBezTo>
                    <a:pt x="4253" y="24"/>
                    <a:pt x="4118" y="1"/>
                    <a:pt x="39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96" name="Google Shape;596;p45"/>
          <p:cNvGrpSpPr/>
          <p:nvPr/>
        </p:nvGrpSpPr>
        <p:grpSpPr>
          <a:xfrm>
            <a:off x="7588000" y="1623013"/>
            <a:ext cx="289550" cy="367900"/>
            <a:chOff x="1105600" y="2545250"/>
            <a:chExt cx="289550" cy="367900"/>
          </a:xfrm>
        </p:grpSpPr>
        <p:sp>
          <p:nvSpPr>
            <p:cNvPr id="597" name="Google Shape;597;p45"/>
            <p:cNvSpPr/>
            <p:nvPr/>
          </p:nvSpPr>
          <p:spPr>
            <a:xfrm>
              <a:off x="1319475" y="2545250"/>
              <a:ext cx="51025" cy="48025"/>
            </a:xfrm>
            <a:custGeom>
              <a:rect b="b" l="l" r="r" t="t"/>
              <a:pathLst>
                <a:path extrusionOk="0" h="1921" w="2041">
                  <a:moveTo>
                    <a:pt x="648" y="1"/>
                  </a:moveTo>
                  <a:cubicBezTo>
                    <a:pt x="425" y="1"/>
                    <a:pt x="202" y="59"/>
                    <a:pt x="1" y="178"/>
                  </a:cubicBezTo>
                  <a:cubicBezTo>
                    <a:pt x="204" y="279"/>
                    <a:pt x="387" y="412"/>
                    <a:pt x="547" y="572"/>
                  </a:cubicBezTo>
                  <a:lnTo>
                    <a:pt x="1350" y="1375"/>
                  </a:lnTo>
                  <a:cubicBezTo>
                    <a:pt x="1510" y="1535"/>
                    <a:pt x="1642" y="1718"/>
                    <a:pt x="1744" y="1921"/>
                  </a:cubicBezTo>
                  <a:cubicBezTo>
                    <a:pt x="2040" y="1422"/>
                    <a:pt x="1958" y="782"/>
                    <a:pt x="1549" y="373"/>
                  </a:cubicBezTo>
                  <a:cubicBezTo>
                    <a:pt x="1304" y="128"/>
                    <a:pt x="978" y="1"/>
                    <a:pt x="6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8" name="Google Shape;598;p45"/>
            <p:cNvSpPr/>
            <p:nvPr/>
          </p:nvSpPr>
          <p:spPr>
            <a:xfrm>
              <a:off x="1191575" y="2565250"/>
              <a:ext cx="158925" cy="153225"/>
            </a:xfrm>
            <a:custGeom>
              <a:rect b="b" l="l" r="r" t="t"/>
              <a:pathLst>
                <a:path extrusionOk="0" h="6129" w="6357">
                  <a:moveTo>
                    <a:pt x="4157" y="1"/>
                  </a:moveTo>
                  <a:cubicBezTo>
                    <a:pt x="3832" y="1"/>
                    <a:pt x="3506" y="125"/>
                    <a:pt x="3257" y="372"/>
                  </a:cubicBezTo>
                  <a:lnTo>
                    <a:pt x="1256" y="2373"/>
                  </a:lnTo>
                  <a:cubicBezTo>
                    <a:pt x="921" y="2708"/>
                    <a:pt x="800" y="3199"/>
                    <a:pt x="940" y="3652"/>
                  </a:cubicBezTo>
                  <a:lnTo>
                    <a:pt x="531" y="4003"/>
                  </a:lnTo>
                  <a:cubicBezTo>
                    <a:pt x="145" y="4326"/>
                    <a:pt x="0" y="4861"/>
                    <a:pt x="176" y="5336"/>
                  </a:cubicBezTo>
                  <a:cubicBezTo>
                    <a:pt x="351" y="5812"/>
                    <a:pt x="804" y="6128"/>
                    <a:pt x="1311" y="6128"/>
                  </a:cubicBezTo>
                  <a:lnTo>
                    <a:pt x="1361" y="6128"/>
                  </a:lnTo>
                  <a:cubicBezTo>
                    <a:pt x="1697" y="6112"/>
                    <a:pt x="2013" y="5960"/>
                    <a:pt x="2231" y="5703"/>
                  </a:cubicBezTo>
                  <a:lnTo>
                    <a:pt x="2578" y="5290"/>
                  </a:lnTo>
                  <a:cubicBezTo>
                    <a:pt x="2703" y="5330"/>
                    <a:pt x="2832" y="5349"/>
                    <a:pt x="2960" y="5349"/>
                  </a:cubicBezTo>
                  <a:cubicBezTo>
                    <a:pt x="3293" y="5349"/>
                    <a:pt x="3619" y="5217"/>
                    <a:pt x="3861" y="4978"/>
                  </a:cubicBezTo>
                  <a:lnTo>
                    <a:pt x="5858" y="2977"/>
                  </a:lnTo>
                  <a:cubicBezTo>
                    <a:pt x="6357" y="2478"/>
                    <a:pt x="6357" y="1671"/>
                    <a:pt x="5858" y="1176"/>
                  </a:cubicBezTo>
                  <a:lnTo>
                    <a:pt x="5058" y="372"/>
                  </a:lnTo>
                  <a:cubicBezTo>
                    <a:pt x="4809" y="125"/>
                    <a:pt x="4483" y="1"/>
                    <a:pt x="41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9" name="Google Shape;599;p45"/>
            <p:cNvSpPr/>
            <p:nvPr/>
          </p:nvSpPr>
          <p:spPr>
            <a:xfrm>
              <a:off x="1304950" y="2646875"/>
              <a:ext cx="83875" cy="175800"/>
            </a:xfrm>
            <a:custGeom>
              <a:rect b="b" l="l" r="r" t="t"/>
              <a:pathLst>
                <a:path extrusionOk="0" h="7032" w="3355">
                  <a:moveTo>
                    <a:pt x="2184" y="1"/>
                  </a:moveTo>
                  <a:cubicBezTo>
                    <a:pt x="2106" y="110"/>
                    <a:pt x="2025" y="215"/>
                    <a:pt x="1931" y="309"/>
                  </a:cubicBezTo>
                  <a:lnTo>
                    <a:pt x="184" y="2056"/>
                  </a:lnTo>
                  <a:cubicBezTo>
                    <a:pt x="695" y="2918"/>
                    <a:pt x="621" y="4002"/>
                    <a:pt x="1" y="4786"/>
                  </a:cubicBezTo>
                  <a:cubicBezTo>
                    <a:pt x="79" y="4832"/>
                    <a:pt x="157" y="4883"/>
                    <a:pt x="235" y="4934"/>
                  </a:cubicBezTo>
                  <a:cubicBezTo>
                    <a:pt x="862" y="5355"/>
                    <a:pt x="1346" y="5955"/>
                    <a:pt x="1627" y="6661"/>
                  </a:cubicBezTo>
                  <a:lnTo>
                    <a:pt x="1775" y="7032"/>
                  </a:lnTo>
                  <a:cubicBezTo>
                    <a:pt x="2785" y="6049"/>
                    <a:pt x="3350" y="4700"/>
                    <a:pt x="3350" y="3292"/>
                  </a:cubicBezTo>
                  <a:cubicBezTo>
                    <a:pt x="3354" y="2465"/>
                    <a:pt x="3155" y="1646"/>
                    <a:pt x="2777" y="909"/>
                  </a:cubicBezTo>
                  <a:cubicBezTo>
                    <a:pt x="2613" y="586"/>
                    <a:pt x="2411" y="282"/>
                    <a:pt x="2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0" name="Google Shape;600;p45"/>
            <p:cNvSpPr/>
            <p:nvPr/>
          </p:nvSpPr>
          <p:spPr>
            <a:xfrm>
              <a:off x="1105600" y="2746800"/>
              <a:ext cx="126450" cy="77925"/>
            </a:xfrm>
            <a:custGeom>
              <a:rect b="b" l="l" r="r" t="t"/>
              <a:pathLst>
                <a:path extrusionOk="0" h="3117" w="5058">
                  <a:moveTo>
                    <a:pt x="1275" y="1"/>
                  </a:moveTo>
                  <a:cubicBezTo>
                    <a:pt x="573" y="1"/>
                    <a:pt x="4" y="570"/>
                    <a:pt x="4" y="1276"/>
                  </a:cubicBezTo>
                  <a:lnTo>
                    <a:pt x="4" y="1841"/>
                  </a:lnTo>
                  <a:cubicBezTo>
                    <a:pt x="0" y="2543"/>
                    <a:pt x="573" y="3113"/>
                    <a:pt x="1275" y="3117"/>
                  </a:cubicBezTo>
                  <a:lnTo>
                    <a:pt x="2398" y="3117"/>
                  </a:lnTo>
                  <a:lnTo>
                    <a:pt x="2578" y="2664"/>
                  </a:lnTo>
                  <a:cubicBezTo>
                    <a:pt x="3014" y="1572"/>
                    <a:pt x="3927" y="750"/>
                    <a:pt x="5058" y="430"/>
                  </a:cubicBezTo>
                  <a:cubicBezTo>
                    <a:pt x="4816" y="157"/>
                    <a:pt x="4469" y="1"/>
                    <a:pt x="4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1" name="Google Shape;601;p45"/>
            <p:cNvSpPr/>
            <p:nvPr/>
          </p:nvSpPr>
          <p:spPr>
            <a:xfrm>
              <a:off x="1119225" y="2775175"/>
              <a:ext cx="275925" cy="137975"/>
            </a:xfrm>
            <a:custGeom>
              <a:rect b="b" l="l" r="r" t="t"/>
              <a:pathLst>
                <a:path extrusionOk="0" h="5519" w="11037">
                  <a:moveTo>
                    <a:pt x="6108" y="1697"/>
                  </a:moveTo>
                  <a:cubicBezTo>
                    <a:pt x="6342" y="1697"/>
                    <a:pt x="6533" y="1888"/>
                    <a:pt x="6533" y="2122"/>
                  </a:cubicBezTo>
                  <a:cubicBezTo>
                    <a:pt x="6533" y="2356"/>
                    <a:pt x="6342" y="2547"/>
                    <a:pt x="6108" y="2547"/>
                  </a:cubicBezTo>
                  <a:lnTo>
                    <a:pt x="4977" y="2547"/>
                  </a:lnTo>
                  <a:cubicBezTo>
                    <a:pt x="4743" y="2547"/>
                    <a:pt x="4552" y="2356"/>
                    <a:pt x="4552" y="2122"/>
                  </a:cubicBezTo>
                  <a:cubicBezTo>
                    <a:pt x="4552" y="1888"/>
                    <a:pt x="4743" y="1697"/>
                    <a:pt x="4977" y="1697"/>
                  </a:cubicBezTo>
                  <a:close/>
                  <a:moveTo>
                    <a:pt x="5542" y="1"/>
                  </a:moveTo>
                  <a:cubicBezTo>
                    <a:pt x="4345" y="1"/>
                    <a:pt x="3265" y="730"/>
                    <a:pt x="2820" y="1841"/>
                  </a:cubicBezTo>
                  <a:lnTo>
                    <a:pt x="2427" y="2828"/>
                  </a:lnTo>
                  <a:lnTo>
                    <a:pt x="1370" y="2828"/>
                  </a:lnTo>
                  <a:cubicBezTo>
                    <a:pt x="1363" y="2828"/>
                    <a:pt x="1355" y="2828"/>
                    <a:pt x="1348" y="2828"/>
                  </a:cubicBezTo>
                  <a:cubicBezTo>
                    <a:pt x="605" y="2828"/>
                    <a:pt x="1" y="3428"/>
                    <a:pt x="1" y="4173"/>
                  </a:cubicBezTo>
                  <a:cubicBezTo>
                    <a:pt x="1" y="4919"/>
                    <a:pt x="605" y="5519"/>
                    <a:pt x="1348" y="5519"/>
                  </a:cubicBezTo>
                  <a:cubicBezTo>
                    <a:pt x="1355" y="5519"/>
                    <a:pt x="1363" y="5519"/>
                    <a:pt x="1370" y="5518"/>
                  </a:cubicBezTo>
                  <a:lnTo>
                    <a:pt x="9719" y="5518"/>
                  </a:lnTo>
                  <a:cubicBezTo>
                    <a:pt x="10448" y="5503"/>
                    <a:pt x="11037" y="4906"/>
                    <a:pt x="11037" y="4173"/>
                  </a:cubicBezTo>
                  <a:cubicBezTo>
                    <a:pt x="11037" y="3440"/>
                    <a:pt x="10448" y="2843"/>
                    <a:pt x="9719" y="2828"/>
                  </a:cubicBezTo>
                  <a:lnTo>
                    <a:pt x="8662" y="2828"/>
                  </a:lnTo>
                  <a:lnTo>
                    <a:pt x="8264" y="1841"/>
                  </a:lnTo>
                  <a:cubicBezTo>
                    <a:pt x="7820" y="730"/>
                    <a:pt x="6743" y="1"/>
                    <a:pt x="5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6"/>
          <p:cNvSpPr txBox="1"/>
          <p:nvPr>
            <p:ph idx="6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CC4125"/>
                </a:solidFill>
              </a:rPr>
              <a:t>HTML and its attributes</a:t>
            </a:r>
            <a:endParaRPr sz="4800">
              <a:solidFill>
                <a:srgbClr val="CC412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46"/>
          <p:cNvSpPr/>
          <p:nvPr/>
        </p:nvSpPr>
        <p:spPr>
          <a:xfrm flipH="1" rot="-4352175">
            <a:off x="6441114" y="1598902"/>
            <a:ext cx="2225459" cy="714720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46"/>
          <p:cNvSpPr/>
          <p:nvPr/>
        </p:nvSpPr>
        <p:spPr>
          <a:xfrm flipH="1" rot="-3668310">
            <a:off x="3839409" y="1818900"/>
            <a:ext cx="2225503" cy="714734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46"/>
          <p:cNvSpPr/>
          <p:nvPr/>
        </p:nvSpPr>
        <p:spPr>
          <a:xfrm rot="3668310">
            <a:off x="244871" y="1529346"/>
            <a:ext cx="2225503" cy="714734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46"/>
          <p:cNvSpPr/>
          <p:nvPr/>
        </p:nvSpPr>
        <p:spPr>
          <a:xfrm>
            <a:off x="617400" y="1659125"/>
            <a:ext cx="2469000" cy="24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46"/>
          <p:cNvSpPr/>
          <p:nvPr/>
        </p:nvSpPr>
        <p:spPr>
          <a:xfrm>
            <a:off x="3337499" y="2116325"/>
            <a:ext cx="2469000" cy="24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46"/>
          <p:cNvSpPr/>
          <p:nvPr/>
        </p:nvSpPr>
        <p:spPr>
          <a:xfrm>
            <a:off x="6052044" y="1678175"/>
            <a:ext cx="2469000" cy="24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6"/>
          <p:cNvSpPr txBox="1"/>
          <p:nvPr>
            <p:ph idx="4" type="ctrTitle"/>
          </p:nvPr>
        </p:nvSpPr>
        <p:spPr>
          <a:xfrm flipH="1">
            <a:off x="1030974" y="1887369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Graphs</a:t>
            </a:r>
            <a:endParaRPr/>
          </a:p>
        </p:txBody>
      </p:sp>
      <p:sp>
        <p:nvSpPr>
          <p:cNvPr id="614" name="Google Shape;614;p46"/>
          <p:cNvSpPr txBox="1"/>
          <p:nvPr>
            <p:ph type="ctrTitle"/>
          </p:nvPr>
        </p:nvSpPr>
        <p:spPr>
          <a:xfrm flipH="1">
            <a:off x="6057600" y="1856663"/>
            <a:ext cx="2387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Elements</a:t>
            </a:r>
            <a:endParaRPr/>
          </a:p>
        </p:txBody>
      </p:sp>
      <p:sp>
        <p:nvSpPr>
          <p:cNvPr id="615" name="Google Shape;615;p46"/>
          <p:cNvSpPr txBox="1"/>
          <p:nvPr>
            <p:ph idx="1" type="subTitle"/>
          </p:nvPr>
        </p:nvSpPr>
        <p:spPr>
          <a:xfrm flipH="1">
            <a:off x="6070400" y="2473075"/>
            <a:ext cx="2387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box to put user’s data, analysis form that concluded based on the data user inputted,  and biography section for each member of the team</a:t>
            </a:r>
            <a:endParaRPr/>
          </a:p>
        </p:txBody>
      </p:sp>
      <p:sp>
        <p:nvSpPr>
          <p:cNvPr id="616" name="Google Shape;616;p46"/>
          <p:cNvSpPr txBox="1"/>
          <p:nvPr>
            <p:ph idx="5" type="subTitle"/>
          </p:nvPr>
        </p:nvSpPr>
        <p:spPr>
          <a:xfrm flipH="1">
            <a:off x="704550" y="2588650"/>
            <a:ext cx="2387400" cy="12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give: screenshot of our model performance, background </a:t>
            </a:r>
            <a:r>
              <a:rPr lang="en"/>
              <a:t>knowledge</a:t>
            </a:r>
            <a:r>
              <a:rPr lang="en"/>
              <a:t> for our topic and of course fun pic to cheer you up!</a:t>
            </a:r>
            <a:endParaRPr/>
          </a:p>
        </p:txBody>
      </p:sp>
      <p:sp>
        <p:nvSpPr>
          <p:cNvPr id="617" name="Google Shape;617;p46"/>
          <p:cNvSpPr txBox="1"/>
          <p:nvPr>
            <p:ph idx="2" type="ctrTitle"/>
          </p:nvPr>
        </p:nvSpPr>
        <p:spPr>
          <a:xfrm flipH="1">
            <a:off x="3788924" y="21447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Words</a:t>
            </a:r>
            <a:endParaRPr/>
          </a:p>
        </p:txBody>
      </p:sp>
      <p:sp>
        <p:nvSpPr>
          <p:cNvPr id="618" name="Google Shape;618;p46"/>
          <p:cNvSpPr txBox="1"/>
          <p:nvPr>
            <p:ph idx="3" type="subTitle"/>
          </p:nvPr>
        </p:nvSpPr>
        <p:spPr>
          <a:xfrm flipH="1">
            <a:off x="3561850" y="2722500"/>
            <a:ext cx="22404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give explanation about purpose of this project, insights we discovered from models and application can be used for future analysis </a:t>
            </a:r>
            <a:endParaRPr/>
          </a:p>
        </p:txBody>
      </p:sp>
      <p:sp>
        <p:nvSpPr>
          <p:cNvPr id="619" name="Google Shape;619;p46"/>
          <p:cNvSpPr txBox="1"/>
          <p:nvPr>
            <p:ph idx="4" type="ctrTitle"/>
          </p:nvPr>
        </p:nvSpPr>
        <p:spPr>
          <a:xfrm flipH="1">
            <a:off x="236370" y="958622"/>
            <a:ext cx="156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01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620" name="Google Shape;620;p46"/>
          <p:cNvSpPr txBox="1"/>
          <p:nvPr>
            <p:ph type="ctrTitle"/>
          </p:nvPr>
        </p:nvSpPr>
        <p:spPr>
          <a:xfrm flipH="1">
            <a:off x="6982411" y="958622"/>
            <a:ext cx="156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03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621" name="Google Shape;621;p46"/>
          <p:cNvSpPr txBox="1"/>
          <p:nvPr>
            <p:ph idx="2" type="ctrTitle"/>
          </p:nvPr>
        </p:nvSpPr>
        <p:spPr>
          <a:xfrm flipH="1">
            <a:off x="4509743" y="1240249"/>
            <a:ext cx="1560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02</a:t>
            </a:r>
            <a:endParaRPr sz="4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47"/>
          <p:cNvSpPr txBox="1"/>
          <p:nvPr>
            <p:ph idx="6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Mongo Database </a:t>
            </a:r>
            <a:endParaRPr/>
          </a:p>
        </p:txBody>
      </p:sp>
      <p:sp>
        <p:nvSpPr>
          <p:cNvPr id="627" name="Google Shape;627;p47"/>
          <p:cNvSpPr/>
          <p:nvPr/>
        </p:nvSpPr>
        <p:spPr>
          <a:xfrm rot="5990292">
            <a:off x="4233746" y="2861279"/>
            <a:ext cx="1931965" cy="881657"/>
          </a:xfrm>
          <a:custGeom>
            <a:rect b="b" l="l" r="r" t="t"/>
            <a:pathLst>
              <a:path extrusionOk="0" h="41759" w="91506">
                <a:moveTo>
                  <a:pt x="68494" y="4454"/>
                </a:moveTo>
                <a:cubicBezTo>
                  <a:pt x="72710" y="4454"/>
                  <a:pt x="76855" y="6104"/>
                  <a:pt x="79946" y="9204"/>
                </a:cubicBezTo>
                <a:cubicBezTo>
                  <a:pt x="84553" y="13825"/>
                  <a:pt x="85923" y="20778"/>
                  <a:pt x="83408" y="26812"/>
                </a:cubicBezTo>
                <a:cubicBezTo>
                  <a:pt x="80911" y="32836"/>
                  <a:pt x="75021" y="36747"/>
                  <a:pt x="68506" y="36747"/>
                </a:cubicBezTo>
                <a:cubicBezTo>
                  <a:pt x="68494" y="36747"/>
                  <a:pt x="68482" y="36747"/>
                  <a:pt x="68470" y="36747"/>
                </a:cubicBezTo>
                <a:cubicBezTo>
                  <a:pt x="59553" y="36733"/>
                  <a:pt x="52346" y="29497"/>
                  <a:pt x="52360" y="20580"/>
                </a:cubicBezTo>
                <a:cubicBezTo>
                  <a:pt x="52360" y="14037"/>
                  <a:pt x="56317" y="8158"/>
                  <a:pt x="62351" y="5671"/>
                </a:cubicBezTo>
                <a:cubicBezTo>
                  <a:pt x="64338" y="4852"/>
                  <a:pt x="66425" y="4454"/>
                  <a:pt x="68494" y="4454"/>
                </a:cubicBezTo>
                <a:close/>
                <a:moveTo>
                  <a:pt x="69707" y="1"/>
                </a:moveTo>
                <a:cubicBezTo>
                  <a:pt x="67735" y="1"/>
                  <a:pt x="65749" y="280"/>
                  <a:pt x="63807" y="852"/>
                </a:cubicBezTo>
                <a:cubicBezTo>
                  <a:pt x="52010" y="2757"/>
                  <a:pt x="44539" y="16878"/>
                  <a:pt x="24919" y="16878"/>
                </a:cubicBezTo>
                <a:cubicBezTo>
                  <a:pt x="24889" y="16878"/>
                  <a:pt x="24860" y="16878"/>
                  <a:pt x="24831" y="16878"/>
                </a:cubicBezTo>
                <a:cubicBezTo>
                  <a:pt x="20520" y="16863"/>
                  <a:pt x="10826" y="15987"/>
                  <a:pt x="1682" y="15040"/>
                </a:cubicBezTo>
                <a:lnTo>
                  <a:pt x="1682" y="15040"/>
                </a:lnTo>
                <a:cubicBezTo>
                  <a:pt x="1795" y="16143"/>
                  <a:pt x="1824" y="17245"/>
                  <a:pt x="1781" y="18347"/>
                </a:cubicBezTo>
                <a:cubicBezTo>
                  <a:pt x="1640" y="20919"/>
                  <a:pt x="1046" y="23435"/>
                  <a:pt x="1" y="25767"/>
                </a:cubicBezTo>
                <a:cubicBezTo>
                  <a:pt x="9610" y="24820"/>
                  <a:pt x="20252" y="23873"/>
                  <a:pt x="24816" y="23873"/>
                </a:cubicBezTo>
                <a:cubicBezTo>
                  <a:pt x="40828" y="23915"/>
                  <a:pt x="48742" y="33257"/>
                  <a:pt x="57476" y="37807"/>
                </a:cubicBezTo>
                <a:cubicBezTo>
                  <a:pt x="61097" y="40414"/>
                  <a:pt x="65389" y="41759"/>
                  <a:pt x="69716" y="41759"/>
                </a:cubicBezTo>
                <a:cubicBezTo>
                  <a:pt x="72380" y="41759"/>
                  <a:pt x="75058" y="41249"/>
                  <a:pt x="77600" y="40210"/>
                </a:cubicBezTo>
                <a:cubicBezTo>
                  <a:pt x="84270" y="37482"/>
                  <a:pt x="89061" y="31504"/>
                  <a:pt x="90290" y="24396"/>
                </a:cubicBezTo>
                <a:cubicBezTo>
                  <a:pt x="91506" y="17302"/>
                  <a:pt x="88962" y="10066"/>
                  <a:pt x="83577" y="5275"/>
                </a:cubicBezTo>
                <a:cubicBezTo>
                  <a:pt x="79706" y="1831"/>
                  <a:pt x="74753" y="1"/>
                  <a:pt x="6970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47"/>
          <p:cNvSpPr/>
          <p:nvPr/>
        </p:nvSpPr>
        <p:spPr>
          <a:xfrm rot="-1853308">
            <a:off x="3061826" y="1966252"/>
            <a:ext cx="2991614" cy="960775"/>
          </a:xfrm>
          <a:custGeom>
            <a:rect b="b" l="l" r="r" t="t"/>
            <a:pathLst>
              <a:path extrusionOk="0" h="28589" w="89019">
                <a:moveTo>
                  <a:pt x="74558" y="1"/>
                </a:moveTo>
                <a:cubicBezTo>
                  <a:pt x="67992" y="1"/>
                  <a:pt x="62168" y="4518"/>
                  <a:pt x="60655" y="11043"/>
                </a:cubicBezTo>
                <a:cubicBezTo>
                  <a:pt x="59369" y="11170"/>
                  <a:pt x="58069" y="11297"/>
                  <a:pt x="56783" y="11424"/>
                </a:cubicBezTo>
                <a:cubicBezTo>
                  <a:pt x="54833" y="11594"/>
                  <a:pt x="52967" y="11764"/>
                  <a:pt x="51258" y="11891"/>
                </a:cubicBezTo>
                <a:cubicBezTo>
                  <a:pt x="48784" y="12089"/>
                  <a:pt x="46665" y="12216"/>
                  <a:pt x="45336" y="12216"/>
                </a:cubicBezTo>
                <a:cubicBezTo>
                  <a:pt x="43315" y="12216"/>
                  <a:pt x="41309" y="11976"/>
                  <a:pt x="39344" y="11509"/>
                </a:cubicBezTo>
                <a:cubicBezTo>
                  <a:pt x="36504" y="10817"/>
                  <a:pt x="34101" y="9672"/>
                  <a:pt x="31939" y="8400"/>
                </a:cubicBezTo>
                <a:cubicBezTo>
                  <a:pt x="29014" y="6676"/>
                  <a:pt x="26526" y="4712"/>
                  <a:pt x="23983" y="3270"/>
                </a:cubicBezTo>
                <a:cubicBezTo>
                  <a:pt x="21387" y="1140"/>
                  <a:pt x="18178" y="26"/>
                  <a:pt x="14925" y="26"/>
                </a:cubicBezTo>
                <a:cubicBezTo>
                  <a:pt x="13238" y="26"/>
                  <a:pt x="11539" y="325"/>
                  <a:pt x="9907" y="939"/>
                </a:cubicBezTo>
                <a:cubicBezTo>
                  <a:pt x="5131" y="2719"/>
                  <a:pt x="1682" y="6916"/>
                  <a:pt x="834" y="11947"/>
                </a:cubicBezTo>
                <a:cubicBezTo>
                  <a:pt x="1" y="16978"/>
                  <a:pt x="1894" y="22080"/>
                  <a:pt x="5823" y="25316"/>
                </a:cubicBezTo>
                <a:cubicBezTo>
                  <a:pt x="8430" y="27465"/>
                  <a:pt x="11655" y="28589"/>
                  <a:pt x="14921" y="28589"/>
                </a:cubicBezTo>
                <a:cubicBezTo>
                  <a:pt x="16595" y="28589"/>
                  <a:pt x="18280" y="28294"/>
                  <a:pt x="19898" y="27690"/>
                </a:cubicBezTo>
                <a:cubicBezTo>
                  <a:pt x="23954" y="26631"/>
                  <a:pt x="27346" y="23550"/>
                  <a:pt x="31656" y="20964"/>
                </a:cubicBezTo>
                <a:cubicBezTo>
                  <a:pt x="33903" y="19607"/>
                  <a:pt x="36391" y="18406"/>
                  <a:pt x="39344" y="17685"/>
                </a:cubicBezTo>
                <a:cubicBezTo>
                  <a:pt x="41254" y="17218"/>
                  <a:pt x="43204" y="16978"/>
                  <a:pt x="45168" y="16978"/>
                </a:cubicBezTo>
                <a:cubicBezTo>
                  <a:pt x="45224" y="16978"/>
                  <a:pt x="45280" y="16978"/>
                  <a:pt x="45336" y="16978"/>
                </a:cubicBezTo>
                <a:cubicBezTo>
                  <a:pt x="46622" y="16978"/>
                  <a:pt x="48643" y="17091"/>
                  <a:pt x="51031" y="17275"/>
                </a:cubicBezTo>
                <a:cubicBezTo>
                  <a:pt x="52826" y="17402"/>
                  <a:pt x="54833" y="17586"/>
                  <a:pt x="56896" y="17784"/>
                </a:cubicBezTo>
                <a:cubicBezTo>
                  <a:pt x="58196" y="17897"/>
                  <a:pt x="59511" y="18038"/>
                  <a:pt x="60825" y="18165"/>
                </a:cubicBezTo>
                <a:cubicBezTo>
                  <a:pt x="62578" y="24391"/>
                  <a:pt x="68250" y="28572"/>
                  <a:pt x="74543" y="28572"/>
                </a:cubicBezTo>
                <a:cubicBezTo>
                  <a:pt x="75249" y="28572"/>
                  <a:pt x="75964" y="28520"/>
                  <a:pt x="76681" y="28411"/>
                </a:cubicBezTo>
                <a:cubicBezTo>
                  <a:pt x="83804" y="27351"/>
                  <a:pt x="89018" y="21147"/>
                  <a:pt x="88849" y="13954"/>
                </a:cubicBezTo>
                <a:cubicBezTo>
                  <a:pt x="88679" y="6761"/>
                  <a:pt x="83196" y="811"/>
                  <a:pt x="76031" y="76"/>
                </a:cubicBezTo>
                <a:cubicBezTo>
                  <a:pt x="75537" y="26"/>
                  <a:pt x="75046" y="1"/>
                  <a:pt x="7455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47"/>
          <p:cNvSpPr/>
          <p:nvPr/>
        </p:nvSpPr>
        <p:spPr>
          <a:xfrm rot="-207137">
            <a:off x="4764295" y="3421688"/>
            <a:ext cx="717402" cy="717402"/>
          </a:xfrm>
          <a:prstGeom prst="ellipse">
            <a:avLst/>
          </a:prstGeom>
          <a:solidFill>
            <a:schemeClr val="accent4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47"/>
          <p:cNvSpPr/>
          <p:nvPr/>
        </p:nvSpPr>
        <p:spPr>
          <a:xfrm>
            <a:off x="3364913" y="2579775"/>
            <a:ext cx="717300" cy="717300"/>
          </a:xfrm>
          <a:prstGeom prst="ellipse">
            <a:avLst/>
          </a:prstGeom>
          <a:solidFill>
            <a:schemeClr val="accent1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47"/>
          <p:cNvSpPr/>
          <p:nvPr/>
        </p:nvSpPr>
        <p:spPr>
          <a:xfrm>
            <a:off x="5078438" y="1561600"/>
            <a:ext cx="717300" cy="717300"/>
          </a:xfrm>
          <a:prstGeom prst="ellipse">
            <a:avLst/>
          </a:prstGeom>
          <a:solidFill>
            <a:schemeClr val="accent2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47"/>
          <p:cNvSpPr txBox="1"/>
          <p:nvPr>
            <p:ph type="ctrTitle"/>
          </p:nvPr>
        </p:nvSpPr>
        <p:spPr>
          <a:xfrm flipH="1">
            <a:off x="989230" y="2431689"/>
            <a:ext cx="201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Store</a:t>
            </a:r>
            <a:endParaRPr/>
          </a:p>
        </p:txBody>
      </p:sp>
      <p:sp>
        <p:nvSpPr>
          <p:cNvPr id="633" name="Google Shape;633;p47"/>
          <p:cNvSpPr txBox="1"/>
          <p:nvPr>
            <p:ph idx="1" type="subTitle"/>
          </p:nvPr>
        </p:nvSpPr>
        <p:spPr>
          <a:xfrm flipH="1">
            <a:off x="715630" y="2828489"/>
            <a:ext cx="2285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Mongo</a:t>
            </a:r>
            <a:r>
              <a:rPr lang="en"/>
              <a:t> database will be used to store the </a:t>
            </a:r>
            <a:r>
              <a:rPr lang="en"/>
              <a:t>information</a:t>
            </a:r>
            <a:r>
              <a:rPr lang="en"/>
              <a:t> that user </a:t>
            </a:r>
            <a:r>
              <a:rPr lang="en"/>
              <a:t>inputted</a:t>
            </a:r>
            <a:r>
              <a:rPr lang="en"/>
              <a:t> in the smart form </a:t>
            </a:r>
            <a:endParaRPr/>
          </a:p>
        </p:txBody>
      </p:sp>
      <p:sp>
        <p:nvSpPr>
          <p:cNvPr id="634" name="Google Shape;634;p47"/>
          <p:cNvSpPr txBox="1"/>
          <p:nvPr>
            <p:ph idx="2" type="ctrTitle"/>
          </p:nvPr>
        </p:nvSpPr>
        <p:spPr>
          <a:xfrm flipH="1">
            <a:off x="5754257" y="3263080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</a:t>
            </a:r>
            <a:endParaRPr/>
          </a:p>
        </p:txBody>
      </p:sp>
      <p:sp>
        <p:nvSpPr>
          <p:cNvPr id="635" name="Google Shape;635;p47"/>
          <p:cNvSpPr txBox="1"/>
          <p:nvPr>
            <p:ph idx="3" type="subTitle"/>
          </p:nvPr>
        </p:nvSpPr>
        <p:spPr>
          <a:xfrm flipH="1">
            <a:off x="5754257" y="3659612"/>
            <a:ext cx="2285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also crucial to display the data once we have predicted outcome data </a:t>
            </a:r>
            <a:r>
              <a:rPr lang="en"/>
              <a:t>available. Essentially our goal is to present the result to our users</a:t>
            </a:r>
            <a:r>
              <a:rPr lang="en"/>
              <a:t> </a:t>
            </a:r>
            <a:endParaRPr/>
          </a:p>
        </p:txBody>
      </p:sp>
      <p:sp>
        <p:nvSpPr>
          <p:cNvPr id="636" name="Google Shape;636;p47"/>
          <p:cNvSpPr txBox="1"/>
          <p:nvPr>
            <p:ph type="ctrTitle"/>
          </p:nvPr>
        </p:nvSpPr>
        <p:spPr>
          <a:xfrm flipH="1">
            <a:off x="3343913" y="2739250"/>
            <a:ext cx="759300" cy="3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01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637" name="Google Shape;637;p47"/>
          <p:cNvSpPr txBox="1"/>
          <p:nvPr>
            <p:ph type="ctrTitle"/>
          </p:nvPr>
        </p:nvSpPr>
        <p:spPr>
          <a:xfrm flipH="1">
            <a:off x="4834388" y="3537750"/>
            <a:ext cx="576900" cy="47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02</a:t>
            </a:r>
            <a:endParaRPr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48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Flask</a:t>
            </a:r>
            <a:endParaRPr sz="4800"/>
          </a:p>
        </p:txBody>
      </p:sp>
      <p:sp>
        <p:nvSpPr>
          <p:cNvPr id="643" name="Google Shape;643;p48"/>
          <p:cNvSpPr txBox="1"/>
          <p:nvPr>
            <p:ph idx="1" type="subTitle"/>
          </p:nvPr>
        </p:nvSpPr>
        <p:spPr>
          <a:xfrm flipH="1">
            <a:off x="454800" y="2098975"/>
            <a:ext cx="8050800" cy="11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Scraping the data collected from input box and use the data to the machine learning models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Calculate the possibility of having Cardiovascular disease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Based on the possibility number, determine its Risk Level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Depending on the Risk Level, the web page pop out health suggestion </a:t>
            </a:r>
            <a:endParaRPr sz="1600"/>
          </a:p>
        </p:txBody>
      </p:sp>
      <p:sp>
        <p:nvSpPr>
          <p:cNvPr id="644" name="Google Shape;644;p48"/>
          <p:cNvSpPr txBox="1"/>
          <p:nvPr/>
        </p:nvSpPr>
        <p:spPr>
          <a:xfrm>
            <a:off x="1153500" y="1153525"/>
            <a:ext cx="7352100" cy="8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ind Vadodara"/>
                <a:ea typeface="Hind Vadodara"/>
                <a:cs typeface="Hind Vadodara"/>
                <a:sym typeface="Hind Vadodara"/>
              </a:rPr>
              <a:t>Flask will be powerful tool to make the magic happen. We will use Flask to write python code to:</a:t>
            </a:r>
            <a:endParaRPr b="1" sz="1800">
              <a:solidFill>
                <a:schemeClr val="accen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49"/>
          <p:cNvSpPr txBox="1"/>
          <p:nvPr>
            <p:ph type="ctrTitle"/>
          </p:nvPr>
        </p:nvSpPr>
        <p:spPr>
          <a:xfrm flipH="1">
            <a:off x="612075" y="1881706"/>
            <a:ext cx="4182900" cy="112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Element</a:t>
            </a:r>
            <a:endParaRPr/>
          </a:p>
        </p:txBody>
      </p:sp>
      <p:sp>
        <p:nvSpPr>
          <p:cNvPr id="650" name="Google Shape;650;p49"/>
          <p:cNvSpPr txBox="1"/>
          <p:nvPr>
            <p:ph idx="2" type="title"/>
          </p:nvPr>
        </p:nvSpPr>
        <p:spPr>
          <a:xfrm flipH="1">
            <a:off x="4880701" y="2478400"/>
            <a:ext cx="1311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0"/>
          <p:cNvSpPr txBox="1"/>
          <p:nvPr>
            <p:ph idx="8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Form</a:t>
            </a:r>
            <a:endParaRPr/>
          </a:p>
        </p:txBody>
      </p:sp>
      <p:sp>
        <p:nvSpPr>
          <p:cNvPr id="656" name="Google Shape;656;p50"/>
          <p:cNvSpPr/>
          <p:nvPr/>
        </p:nvSpPr>
        <p:spPr>
          <a:xfrm rot="10800000">
            <a:off x="4673471" y="1434619"/>
            <a:ext cx="2952600" cy="1313100"/>
          </a:xfrm>
          <a:prstGeom prst="roundRect">
            <a:avLst>
              <a:gd fmla="val 92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50"/>
          <p:cNvSpPr/>
          <p:nvPr/>
        </p:nvSpPr>
        <p:spPr>
          <a:xfrm rot="10800000">
            <a:off x="4673471" y="2864831"/>
            <a:ext cx="2952600" cy="1313100"/>
          </a:xfrm>
          <a:prstGeom prst="roundRect">
            <a:avLst>
              <a:gd fmla="val 92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50"/>
          <p:cNvSpPr/>
          <p:nvPr/>
        </p:nvSpPr>
        <p:spPr>
          <a:xfrm rot="10800000">
            <a:off x="7235335" y="3038471"/>
            <a:ext cx="942600" cy="942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50"/>
          <p:cNvSpPr/>
          <p:nvPr/>
        </p:nvSpPr>
        <p:spPr>
          <a:xfrm rot="10800000">
            <a:off x="7281796" y="3099525"/>
            <a:ext cx="820500" cy="82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50"/>
          <p:cNvSpPr/>
          <p:nvPr/>
        </p:nvSpPr>
        <p:spPr>
          <a:xfrm rot="10800000">
            <a:off x="7235335" y="1627146"/>
            <a:ext cx="942600" cy="942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50"/>
          <p:cNvSpPr/>
          <p:nvPr/>
        </p:nvSpPr>
        <p:spPr>
          <a:xfrm>
            <a:off x="1517929" y="2864831"/>
            <a:ext cx="2952600" cy="1313100"/>
          </a:xfrm>
          <a:prstGeom prst="roundRect">
            <a:avLst>
              <a:gd fmla="val 92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50"/>
          <p:cNvSpPr/>
          <p:nvPr/>
        </p:nvSpPr>
        <p:spPr>
          <a:xfrm>
            <a:off x="1517929" y="1434619"/>
            <a:ext cx="2952600" cy="1313100"/>
          </a:xfrm>
          <a:prstGeom prst="roundRect">
            <a:avLst>
              <a:gd fmla="val 92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50"/>
          <p:cNvSpPr/>
          <p:nvPr/>
        </p:nvSpPr>
        <p:spPr>
          <a:xfrm>
            <a:off x="966065" y="1631479"/>
            <a:ext cx="942600" cy="942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50"/>
          <p:cNvSpPr txBox="1"/>
          <p:nvPr>
            <p:ph idx="1" type="subTitle"/>
          </p:nvPr>
        </p:nvSpPr>
        <p:spPr>
          <a:xfrm flipH="1">
            <a:off x="4740500" y="2966850"/>
            <a:ext cx="2541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Result: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By using the machine learning models, </a:t>
            </a:r>
            <a:r>
              <a:rPr lang="en"/>
              <a:t>probability</a:t>
            </a:r>
            <a:r>
              <a:rPr lang="en"/>
              <a:t> will be calculated based on the information </a:t>
            </a:r>
            <a:endParaRPr/>
          </a:p>
        </p:txBody>
      </p:sp>
      <p:sp>
        <p:nvSpPr>
          <p:cNvPr id="665" name="Google Shape;665;p50"/>
          <p:cNvSpPr txBox="1"/>
          <p:nvPr>
            <p:ph idx="3" type="subTitle"/>
          </p:nvPr>
        </p:nvSpPr>
        <p:spPr>
          <a:xfrm flipH="1">
            <a:off x="5126168" y="151715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Gender, height, weight, smoker or not, etc</a:t>
            </a:r>
            <a:endParaRPr/>
          </a:p>
        </p:txBody>
      </p:sp>
      <p:sp>
        <p:nvSpPr>
          <p:cNvPr id="666" name="Google Shape;666;p50"/>
          <p:cNvSpPr txBox="1"/>
          <p:nvPr>
            <p:ph idx="5" type="subTitle"/>
          </p:nvPr>
        </p:nvSpPr>
        <p:spPr>
          <a:xfrm flipH="1">
            <a:off x="2204167" y="1517160"/>
            <a:ext cx="1869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will be collected</a:t>
            </a:r>
            <a:endParaRPr/>
          </a:p>
        </p:txBody>
      </p:sp>
      <p:sp>
        <p:nvSpPr>
          <p:cNvPr id="667" name="Google Shape;667;p50"/>
          <p:cNvSpPr txBox="1"/>
          <p:nvPr>
            <p:ph idx="7" type="subTitle"/>
          </p:nvPr>
        </p:nvSpPr>
        <p:spPr>
          <a:xfrm flipH="1">
            <a:off x="2204327" y="2966850"/>
            <a:ext cx="22662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box for the </a:t>
            </a:r>
            <a:r>
              <a:rPr lang="en"/>
              <a:t>numerical</a:t>
            </a:r>
            <a:r>
              <a:rPr lang="en"/>
              <a:t> variable; </a:t>
            </a:r>
            <a:r>
              <a:rPr lang="en"/>
              <a:t>Buttons </a:t>
            </a:r>
            <a:r>
              <a:rPr lang="en"/>
              <a:t>for the </a:t>
            </a:r>
            <a:r>
              <a:rPr lang="en"/>
              <a:t>categorical</a:t>
            </a:r>
            <a:r>
              <a:rPr lang="en"/>
              <a:t> variable</a:t>
            </a:r>
            <a:endParaRPr/>
          </a:p>
        </p:txBody>
      </p:sp>
      <p:sp>
        <p:nvSpPr>
          <p:cNvPr id="668" name="Google Shape;668;p50"/>
          <p:cNvSpPr/>
          <p:nvPr/>
        </p:nvSpPr>
        <p:spPr>
          <a:xfrm>
            <a:off x="1041704" y="1692525"/>
            <a:ext cx="820500" cy="82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50"/>
          <p:cNvSpPr/>
          <p:nvPr/>
        </p:nvSpPr>
        <p:spPr>
          <a:xfrm>
            <a:off x="966065" y="3042804"/>
            <a:ext cx="942600" cy="942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50"/>
          <p:cNvSpPr/>
          <p:nvPr/>
        </p:nvSpPr>
        <p:spPr>
          <a:xfrm>
            <a:off x="1079741" y="3170625"/>
            <a:ext cx="700500" cy="70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50"/>
          <p:cNvSpPr/>
          <p:nvPr/>
        </p:nvSpPr>
        <p:spPr>
          <a:xfrm>
            <a:off x="1079741" y="1752525"/>
            <a:ext cx="700500" cy="70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50"/>
          <p:cNvSpPr/>
          <p:nvPr/>
        </p:nvSpPr>
        <p:spPr>
          <a:xfrm>
            <a:off x="7351316" y="3170625"/>
            <a:ext cx="700500" cy="70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50"/>
          <p:cNvSpPr/>
          <p:nvPr/>
        </p:nvSpPr>
        <p:spPr>
          <a:xfrm>
            <a:off x="7351316" y="1752525"/>
            <a:ext cx="700500" cy="700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" name="Google Shape;674;p50"/>
          <p:cNvGrpSpPr/>
          <p:nvPr/>
        </p:nvGrpSpPr>
        <p:grpSpPr>
          <a:xfrm>
            <a:off x="7527144" y="3341867"/>
            <a:ext cx="358999" cy="358999"/>
            <a:chOff x="-55988800" y="3982600"/>
            <a:chExt cx="319025" cy="319025"/>
          </a:xfrm>
        </p:grpSpPr>
        <p:sp>
          <p:nvSpPr>
            <p:cNvPr id="675" name="Google Shape;675;p50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50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50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50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50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" name="Google Shape;680;p50"/>
          <p:cNvGrpSpPr/>
          <p:nvPr/>
        </p:nvGrpSpPr>
        <p:grpSpPr>
          <a:xfrm>
            <a:off x="1244606" y="1919396"/>
            <a:ext cx="358099" cy="358099"/>
            <a:chOff x="-57568775" y="3198925"/>
            <a:chExt cx="318225" cy="318225"/>
          </a:xfrm>
        </p:grpSpPr>
        <p:sp>
          <p:nvSpPr>
            <p:cNvPr id="681" name="Google Shape;681;p50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0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0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0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0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0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" name="Google Shape;687;p50"/>
          <p:cNvGrpSpPr/>
          <p:nvPr/>
        </p:nvGrpSpPr>
        <p:grpSpPr>
          <a:xfrm>
            <a:off x="7549312" y="1911671"/>
            <a:ext cx="314662" cy="358999"/>
            <a:chOff x="-55576850" y="3198125"/>
            <a:chExt cx="279625" cy="319025"/>
          </a:xfrm>
        </p:grpSpPr>
        <p:sp>
          <p:nvSpPr>
            <p:cNvPr id="688" name="Google Shape;688;p50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0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0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0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" name="Google Shape;692;p50"/>
          <p:cNvGrpSpPr/>
          <p:nvPr/>
        </p:nvGrpSpPr>
        <p:grpSpPr>
          <a:xfrm>
            <a:off x="1266324" y="3330284"/>
            <a:ext cx="314662" cy="358971"/>
            <a:chOff x="-56766175" y="3198925"/>
            <a:chExt cx="279625" cy="319000"/>
          </a:xfrm>
        </p:grpSpPr>
        <p:sp>
          <p:nvSpPr>
            <p:cNvPr id="693" name="Google Shape;693;p50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50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0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0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50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0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1"/>
          <p:cNvSpPr txBox="1"/>
          <p:nvPr>
            <p:ph idx="4"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</a:t>
            </a:r>
            <a:endParaRPr/>
          </a:p>
        </p:txBody>
      </p:sp>
      <p:sp>
        <p:nvSpPr>
          <p:cNvPr id="705" name="Google Shape;705;p51"/>
          <p:cNvSpPr/>
          <p:nvPr/>
        </p:nvSpPr>
        <p:spPr>
          <a:xfrm rot="1799986">
            <a:off x="-1101635" y="425817"/>
            <a:ext cx="4988028" cy="2276300"/>
          </a:xfrm>
          <a:custGeom>
            <a:rect b="b" l="l" r="r" t="t"/>
            <a:pathLst>
              <a:path extrusionOk="0" h="41759" w="91506">
                <a:moveTo>
                  <a:pt x="68494" y="4454"/>
                </a:moveTo>
                <a:cubicBezTo>
                  <a:pt x="72710" y="4454"/>
                  <a:pt x="76855" y="6104"/>
                  <a:pt x="79946" y="9204"/>
                </a:cubicBezTo>
                <a:cubicBezTo>
                  <a:pt x="84553" y="13825"/>
                  <a:pt x="85923" y="20778"/>
                  <a:pt x="83408" y="26812"/>
                </a:cubicBezTo>
                <a:cubicBezTo>
                  <a:pt x="80911" y="32836"/>
                  <a:pt x="75021" y="36747"/>
                  <a:pt x="68506" y="36747"/>
                </a:cubicBezTo>
                <a:cubicBezTo>
                  <a:pt x="68494" y="36747"/>
                  <a:pt x="68482" y="36747"/>
                  <a:pt x="68470" y="36747"/>
                </a:cubicBezTo>
                <a:cubicBezTo>
                  <a:pt x="59553" y="36733"/>
                  <a:pt x="52346" y="29497"/>
                  <a:pt x="52360" y="20580"/>
                </a:cubicBezTo>
                <a:cubicBezTo>
                  <a:pt x="52360" y="14037"/>
                  <a:pt x="56317" y="8158"/>
                  <a:pt x="62351" y="5671"/>
                </a:cubicBezTo>
                <a:cubicBezTo>
                  <a:pt x="64338" y="4852"/>
                  <a:pt x="66425" y="4454"/>
                  <a:pt x="68494" y="4454"/>
                </a:cubicBezTo>
                <a:close/>
                <a:moveTo>
                  <a:pt x="69707" y="1"/>
                </a:moveTo>
                <a:cubicBezTo>
                  <a:pt x="67735" y="1"/>
                  <a:pt x="65749" y="280"/>
                  <a:pt x="63807" y="852"/>
                </a:cubicBezTo>
                <a:cubicBezTo>
                  <a:pt x="52010" y="2757"/>
                  <a:pt x="44539" y="16878"/>
                  <a:pt x="24919" y="16878"/>
                </a:cubicBezTo>
                <a:cubicBezTo>
                  <a:pt x="24889" y="16878"/>
                  <a:pt x="24860" y="16878"/>
                  <a:pt x="24831" y="16878"/>
                </a:cubicBezTo>
                <a:cubicBezTo>
                  <a:pt x="20520" y="16863"/>
                  <a:pt x="10826" y="15987"/>
                  <a:pt x="1682" y="15040"/>
                </a:cubicBezTo>
                <a:lnTo>
                  <a:pt x="1682" y="15040"/>
                </a:lnTo>
                <a:cubicBezTo>
                  <a:pt x="1795" y="16143"/>
                  <a:pt x="1824" y="17245"/>
                  <a:pt x="1781" y="18347"/>
                </a:cubicBezTo>
                <a:cubicBezTo>
                  <a:pt x="1640" y="20919"/>
                  <a:pt x="1046" y="23435"/>
                  <a:pt x="1" y="25767"/>
                </a:cubicBezTo>
                <a:cubicBezTo>
                  <a:pt x="9610" y="24820"/>
                  <a:pt x="20252" y="23873"/>
                  <a:pt x="24816" y="23873"/>
                </a:cubicBezTo>
                <a:cubicBezTo>
                  <a:pt x="40828" y="23915"/>
                  <a:pt x="48742" y="33257"/>
                  <a:pt x="57476" y="37807"/>
                </a:cubicBezTo>
                <a:cubicBezTo>
                  <a:pt x="61097" y="40414"/>
                  <a:pt x="65389" y="41759"/>
                  <a:pt x="69716" y="41759"/>
                </a:cubicBezTo>
                <a:cubicBezTo>
                  <a:pt x="72380" y="41759"/>
                  <a:pt x="75058" y="41249"/>
                  <a:pt x="77600" y="40210"/>
                </a:cubicBezTo>
                <a:cubicBezTo>
                  <a:pt x="84270" y="37482"/>
                  <a:pt x="89061" y="31504"/>
                  <a:pt x="90290" y="24396"/>
                </a:cubicBezTo>
                <a:cubicBezTo>
                  <a:pt x="91506" y="17302"/>
                  <a:pt x="88962" y="10066"/>
                  <a:pt x="83577" y="5275"/>
                </a:cubicBezTo>
                <a:cubicBezTo>
                  <a:pt x="79706" y="1831"/>
                  <a:pt x="74753" y="1"/>
                  <a:pt x="6970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51"/>
          <p:cNvSpPr/>
          <p:nvPr/>
        </p:nvSpPr>
        <p:spPr>
          <a:xfrm>
            <a:off x="1378900" y="1001085"/>
            <a:ext cx="2459700" cy="245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7" name="Google Shape;707;p51"/>
          <p:cNvPicPr preferRelativeResize="0"/>
          <p:nvPr/>
        </p:nvPicPr>
        <p:blipFill rotWithShape="1">
          <a:blip r:embed="rId3">
            <a:alphaModFix/>
          </a:blip>
          <a:srcRect b="30343" l="0" r="0" t="2967"/>
          <a:stretch/>
        </p:blipFill>
        <p:spPr>
          <a:xfrm>
            <a:off x="1712391" y="1334274"/>
            <a:ext cx="1792500" cy="1793100"/>
          </a:xfrm>
          <a:prstGeom prst="ellipse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08" name="Google Shape;708;p51"/>
          <p:cNvSpPr/>
          <p:nvPr/>
        </p:nvSpPr>
        <p:spPr>
          <a:xfrm rot="-9817526">
            <a:off x="5292126" y="2799877"/>
            <a:ext cx="4988084" cy="2276325"/>
          </a:xfrm>
          <a:custGeom>
            <a:rect b="b" l="l" r="r" t="t"/>
            <a:pathLst>
              <a:path extrusionOk="0" h="41759" w="91506">
                <a:moveTo>
                  <a:pt x="68494" y="4454"/>
                </a:moveTo>
                <a:cubicBezTo>
                  <a:pt x="72710" y="4454"/>
                  <a:pt x="76855" y="6104"/>
                  <a:pt x="79946" y="9204"/>
                </a:cubicBezTo>
                <a:cubicBezTo>
                  <a:pt x="84553" y="13825"/>
                  <a:pt x="85923" y="20778"/>
                  <a:pt x="83408" y="26812"/>
                </a:cubicBezTo>
                <a:cubicBezTo>
                  <a:pt x="80911" y="32836"/>
                  <a:pt x="75021" y="36747"/>
                  <a:pt x="68506" y="36747"/>
                </a:cubicBezTo>
                <a:cubicBezTo>
                  <a:pt x="68494" y="36747"/>
                  <a:pt x="68482" y="36747"/>
                  <a:pt x="68470" y="36747"/>
                </a:cubicBezTo>
                <a:cubicBezTo>
                  <a:pt x="59553" y="36733"/>
                  <a:pt x="52346" y="29497"/>
                  <a:pt x="52360" y="20580"/>
                </a:cubicBezTo>
                <a:cubicBezTo>
                  <a:pt x="52360" y="14037"/>
                  <a:pt x="56317" y="8158"/>
                  <a:pt x="62351" y="5671"/>
                </a:cubicBezTo>
                <a:cubicBezTo>
                  <a:pt x="64338" y="4852"/>
                  <a:pt x="66425" y="4454"/>
                  <a:pt x="68494" y="4454"/>
                </a:cubicBezTo>
                <a:close/>
                <a:moveTo>
                  <a:pt x="69707" y="1"/>
                </a:moveTo>
                <a:cubicBezTo>
                  <a:pt x="67735" y="1"/>
                  <a:pt x="65749" y="280"/>
                  <a:pt x="63807" y="852"/>
                </a:cubicBezTo>
                <a:cubicBezTo>
                  <a:pt x="52010" y="2757"/>
                  <a:pt x="44539" y="16878"/>
                  <a:pt x="24919" y="16878"/>
                </a:cubicBezTo>
                <a:cubicBezTo>
                  <a:pt x="24889" y="16878"/>
                  <a:pt x="24860" y="16878"/>
                  <a:pt x="24831" y="16878"/>
                </a:cubicBezTo>
                <a:cubicBezTo>
                  <a:pt x="20520" y="16863"/>
                  <a:pt x="10826" y="15987"/>
                  <a:pt x="1682" y="15040"/>
                </a:cubicBezTo>
                <a:lnTo>
                  <a:pt x="1682" y="15040"/>
                </a:lnTo>
                <a:cubicBezTo>
                  <a:pt x="1795" y="16143"/>
                  <a:pt x="1824" y="17245"/>
                  <a:pt x="1781" y="18347"/>
                </a:cubicBezTo>
                <a:cubicBezTo>
                  <a:pt x="1640" y="20919"/>
                  <a:pt x="1046" y="23435"/>
                  <a:pt x="1" y="25767"/>
                </a:cubicBezTo>
                <a:cubicBezTo>
                  <a:pt x="9610" y="24820"/>
                  <a:pt x="20252" y="23873"/>
                  <a:pt x="24816" y="23873"/>
                </a:cubicBezTo>
                <a:cubicBezTo>
                  <a:pt x="40828" y="23915"/>
                  <a:pt x="48742" y="33257"/>
                  <a:pt x="57476" y="37807"/>
                </a:cubicBezTo>
                <a:cubicBezTo>
                  <a:pt x="61097" y="40414"/>
                  <a:pt x="65389" y="41759"/>
                  <a:pt x="69716" y="41759"/>
                </a:cubicBezTo>
                <a:cubicBezTo>
                  <a:pt x="72380" y="41759"/>
                  <a:pt x="75058" y="41249"/>
                  <a:pt x="77600" y="40210"/>
                </a:cubicBezTo>
                <a:cubicBezTo>
                  <a:pt x="84270" y="37482"/>
                  <a:pt x="89061" y="31504"/>
                  <a:pt x="90290" y="24396"/>
                </a:cubicBezTo>
                <a:cubicBezTo>
                  <a:pt x="91506" y="17302"/>
                  <a:pt x="88962" y="10066"/>
                  <a:pt x="83577" y="5275"/>
                </a:cubicBezTo>
                <a:cubicBezTo>
                  <a:pt x="79706" y="1831"/>
                  <a:pt x="74753" y="1"/>
                  <a:pt x="6970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51"/>
          <p:cNvSpPr txBox="1"/>
          <p:nvPr>
            <p:ph idx="2" type="ctrTitle"/>
          </p:nvPr>
        </p:nvSpPr>
        <p:spPr>
          <a:xfrm flipH="1">
            <a:off x="1505901" y="3702014"/>
            <a:ext cx="2205600" cy="62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 Box</a:t>
            </a:r>
            <a:endParaRPr/>
          </a:p>
        </p:txBody>
      </p:sp>
      <p:sp>
        <p:nvSpPr>
          <p:cNvPr id="710" name="Google Shape;710;p51"/>
          <p:cNvSpPr txBox="1"/>
          <p:nvPr>
            <p:ph type="ctrTitle"/>
          </p:nvPr>
        </p:nvSpPr>
        <p:spPr>
          <a:xfrm flipH="1">
            <a:off x="5408076" y="1087185"/>
            <a:ext cx="225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</a:t>
            </a:r>
            <a:endParaRPr/>
          </a:p>
        </p:txBody>
      </p:sp>
      <p:sp>
        <p:nvSpPr>
          <p:cNvPr id="711" name="Google Shape;711;p51"/>
          <p:cNvSpPr/>
          <p:nvPr/>
        </p:nvSpPr>
        <p:spPr>
          <a:xfrm>
            <a:off x="5303217" y="2324960"/>
            <a:ext cx="2459700" cy="245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2" name="Google Shape;712;p51"/>
          <p:cNvPicPr preferRelativeResize="0"/>
          <p:nvPr/>
        </p:nvPicPr>
        <p:blipFill rotWithShape="1">
          <a:blip r:embed="rId4">
            <a:alphaModFix/>
          </a:blip>
          <a:srcRect b="18240" l="19474" r="26035" t="0"/>
          <a:stretch/>
        </p:blipFill>
        <p:spPr>
          <a:xfrm>
            <a:off x="5636816" y="2666247"/>
            <a:ext cx="1792500" cy="1793100"/>
          </a:xfrm>
          <a:prstGeom prst="ellipse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599"/>
        </a:soli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52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 Box</a:t>
            </a:r>
            <a:endParaRPr/>
          </a:p>
        </p:txBody>
      </p:sp>
      <p:sp>
        <p:nvSpPr>
          <p:cNvPr id="718" name="Google Shape;718;p52"/>
          <p:cNvSpPr txBox="1"/>
          <p:nvPr>
            <p:ph idx="4294967295" type="subTitle"/>
          </p:nvPr>
        </p:nvSpPr>
        <p:spPr>
          <a:xfrm flipH="1">
            <a:off x="380300" y="1493450"/>
            <a:ext cx="28344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Low, </a:t>
            </a:r>
            <a:r>
              <a:rPr lang="en" sz="1600"/>
              <a:t>Medium</a:t>
            </a:r>
            <a:r>
              <a:rPr lang="en" sz="1600"/>
              <a:t> and High level of risk will be given based on the possibility calculated</a:t>
            </a:r>
            <a:endParaRPr sz="1600"/>
          </a:p>
        </p:txBody>
      </p:sp>
      <p:sp>
        <p:nvSpPr>
          <p:cNvPr id="719" name="Google Shape;719;p52"/>
          <p:cNvSpPr txBox="1"/>
          <p:nvPr>
            <p:ph idx="4294967295" type="ctrTitle"/>
          </p:nvPr>
        </p:nvSpPr>
        <p:spPr>
          <a:xfrm flipH="1">
            <a:off x="1071817" y="617664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of Risk</a:t>
            </a:r>
            <a:endParaRPr/>
          </a:p>
        </p:txBody>
      </p:sp>
      <p:sp>
        <p:nvSpPr>
          <p:cNvPr id="720" name="Google Shape;720;p52"/>
          <p:cNvSpPr txBox="1"/>
          <p:nvPr>
            <p:ph idx="4294967295" type="subTitle"/>
          </p:nvPr>
        </p:nvSpPr>
        <p:spPr>
          <a:xfrm flipH="1">
            <a:off x="6617950" y="1966025"/>
            <a:ext cx="2301600" cy="23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Depending on the level of risk, different suggestion on keeping healthier life will be given</a:t>
            </a:r>
            <a:endParaRPr/>
          </a:p>
        </p:txBody>
      </p:sp>
      <p:sp>
        <p:nvSpPr>
          <p:cNvPr id="721" name="Google Shape;721;p52"/>
          <p:cNvSpPr txBox="1"/>
          <p:nvPr>
            <p:ph idx="4294967295" type="ctrTitle"/>
          </p:nvPr>
        </p:nvSpPr>
        <p:spPr>
          <a:xfrm flipH="1">
            <a:off x="6722993" y="1083789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Advise on Health</a:t>
            </a:r>
            <a:endParaRPr/>
          </a:p>
        </p:txBody>
      </p:sp>
      <p:pic>
        <p:nvPicPr>
          <p:cNvPr id="722" name="Google Shape;7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925" y="2843225"/>
            <a:ext cx="2834375" cy="200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1700" y="1850708"/>
            <a:ext cx="3043850" cy="2839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3"/>
          <p:cNvSpPr/>
          <p:nvPr/>
        </p:nvSpPr>
        <p:spPr>
          <a:xfrm>
            <a:off x="-662550" y="-1362900"/>
            <a:ext cx="3805800" cy="3805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53"/>
          <p:cNvSpPr txBox="1"/>
          <p:nvPr>
            <p:ph type="title"/>
          </p:nvPr>
        </p:nvSpPr>
        <p:spPr>
          <a:xfrm>
            <a:off x="625844" y="195325"/>
            <a:ext cx="2649300" cy="18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lt1"/>
                </a:solidFill>
              </a:rPr>
              <a:t>Analysis </a:t>
            </a:r>
            <a:endParaRPr sz="3900">
              <a:solidFill>
                <a:schemeClr val="lt1"/>
              </a:solidFill>
            </a:endParaRPr>
          </a:p>
        </p:txBody>
      </p:sp>
      <p:sp>
        <p:nvSpPr>
          <p:cNvPr id="730" name="Google Shape;730;p53"/>
          <p:cNvSpPr txBox="1"/>
          <p:nvPr>
            <p:ph idx="4294967295" type="ctrTitle"/>
          </p:nvPr>
        </p:nvSpPr>
        <p:spPr>
          <a:xfrm flipH="1">
            <a:off x="460041" y="2502889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Facts and Video</a:t>
            </a:r>
            <a:endParaRPr/>
          </a:p>
        </p:txBody>
      </p:sp>
      <p:sp>
        <p:nvSpPr>
          <p:cNvPr id="731" name="Google Shape;731;p53"/>
          <p:cNvSpPr txBox="1"/>
          <p:nvPr>
            <p:ph idx="4294967295" type="subTitle"/>
          </p:nvPr>
        </p:nvSpPr>
        <p:spPr>
          <a:xfrm flipH="1">
            <a:off x="258955" y="3140693"/>
            <a:ext cx="33831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Facts will be presented as proof  to support our health suggestions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2723575" y="283600"/>
            <a:ext cx="628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accent1"/>
                </a:solidFill>
                <a:latin typeface="Teko"/>
                <a:ea typeface="Teko"/>
                <a:cs typeface="Teko"/>
                <a:sym typeface="Teko"/>
              </a:rPr>
              <a:t>Goal for this Assignment</a:t>
            </a:r>
            <a:endParaRPr b="1" sz="4200">
              <a:solidFill>
                <a:schemeClr val="accen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41" name="Google Shape;141;p27"/>
          <p:cNvSpPr/>
          <p:nvPr/>
        </p:nvSpPr>
        <p:spPr>
          <a:xfrm>
            <a:off x="-691411" y="1228650"/>
            <a:ext cx="5724600" cy="5724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859344" y="1450150"/>
            <a:ext cx="3128100" cy="29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</a:t>
            </a:r>
            <a:r>
              <a:rPr lang="en"/>
              <a:t>e able to detect the presence or absence of cardiovascular disease early depending on variables such as patient's age, gender, physical activity and more.</a:t>
            </a:r>
            <a:endParaRPr/>
          </a:p>
        </p:txBody>
      </p:sp>
      <p:grpSp>
        <p:nvGrpSpPr>
          <p:cNvPr id="143" name="Google Shape;143;p27"/>
          <p:cNvGrpSpPr/>
          <p:nvPr/>
        </p:nvGrpSpPr>
        <p:grpSpPr>
          <a:xfrm>
            <a:off x="3750675" y="1647300"/>
            <a:ext cx="7125699" cy="2743119"/>
            <a:chOff x="3750675" y="1647300"/>
            <a:chExt cx="7125699" cy="2743119"/>
          </a:xfrm>
        </p:grpSpPr>
        <p:sp>
          <p:nvSpPr>
            <p:cNvPr id="144" name="Google Shape;144;p27"/>
            <p:cNvSpPr/>
            <p:nvPr/>
          </p:nvSpPr>
          <p:spPr>
            <a:xfrm>
              <a:off x="4417350" y="4125419"/>
              <a:ext cx="6459024" cy="265000"/>
            </a:xfrm>
            <a:custGeom>
              <a:rect b="b" l="l" r="r" t="t"/>
              <a:pathLst>
                <a:path extrusionOk="0" h="10600" w="284038">
                  <a:moveTo>
                    <a:pt x="1" y="1"/>
                  </a:moveTo>
                  <a:lnTo>
                    <a:pt x="1" y="10600"/>
                  </a:lnTo>
                  <a:lnTo>
                    <a:pt x="284038" y="10600"/>
                  </a:lnTo>
                  <a:lnTo>
                    <a:pt x="2840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5814975" y="2149825"/>
              <a:ext cx="1124175" cy="839125"/>
            </a:xfrm>
            <a:custGeom>
              <a:rect b="b" l="l" r="r" t="t"/>
              <a:pathLst>
                <a:path extrusionOk="0" fill="none" h="33565" w="44967">
                  <a:moveTo>
                    <a:pt x="42879" y="17505"/>
                  </a:moveTo>
                  <a:lnTo>
                    <a:pt x="42879" y="7709"/>
                  </a:lnTo>
                  <a:cubicBezTo>
                    <a:pt x="42879" y="7709"/>
                    <a:pt x="44967" y="1178"/>
                    <a:pt x="36322" y="1178"/>
                  </a:cubicBezTo>
                  <a:lnTo>
                    <a:pt x="8351" y="1178"/>
                  </a:lnTo>
                  <a:cubicBezTo>
                    <a:pt x="8351" y="1178"/>
                    <a:pt x="1" y="0"/>
                    <a:pt x="1" y="6825"/>
                  </a:cubicBezTo>
                  <a:lnTo>
                    <a:pt x="1" y="33564"/>
                  </a:lnTo>
                </a:path>
              </a:pathLst>
            </a:custGeom>
            <a:noFill/>
            <a:ln cap="flat" cmpd="sng" w="25425">
              <a:solidFill>
                <a:schemeClr val="accent6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8177725" y="2843725"/>
              <a:ext cx="716000" cy="258975"/>
            </a:xfrm>
            <a:custGeom>
              <a:rect b="b" l="l" r="r" t="t"/>
              <a:pathLst>
                <a:path extrusionOk="0" fill="none" h="10359" w="28640">
                  <a:moveTo>
                    <a:pt x="28398" y="9448"/>
                  </a:moveTo>
                  <a:lnTo>
                    <a:pt x="28398" y="3801"/>
                  </a:lnTo>
                  <a:cubicBezTo>
                    <a:pt x="28398" y="3801"/>
                    <a:pt x="28639" y="562"/>
                    <a:pt x="24758" y="562"/>
                  </a:cubicBezTo>
                  <a:lnTo>
                    <a:pt x="5193" y="562"/>
                  </a:lnTo>
                  <a:cubicBezTo>
                    <a:pt x="5193" y="562"/>
                    <a:pt x="0" y="0"/>
                    <a:pt x="0" y="5193"/>
                  </a:cubicBezTo>
                  <a:lnTo>
                    <a:pt x="0" y="10358"/>
                  </a:lnTo>
                </a:path>
              </a:pathLst>
            </a:custGeom>
            <a:noFill/>
            <a:ln cap="flat" cmpd="sng" w="25425">
              <a:solidFill>
                <a:schemeClr val="accent6"/>
              </a:solidFill>
              <a:prstDash val="solid"/>
              <a:miter lim="267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8502400" y="3013675"/>
              <a:ext cx="782100" cy="1108250"/>
            </a:xfrm>
            <a:custGeom>
              <a:rect b="b" l="l" r="r" t="t"/>
              <a:pathLst>
                <a:path extrusionOk="0" h="44330" w="31284">
                  <a:moveTo>
                    <a:pt x="9122" y="1"/>
                  </a:moveTo>
                  <a:lnTo>
                    <a:pt x="9122" y="1794"/>
                  </a:lnTo>
                  <a:lnTo>
                    <a:pt x="10915" y="1794"/>
                  </a:lnTo>
                  <a:lnTo>
                    <a:pt x="10995" y="13276"/>
                  </a:lnTo>
                  <a:cubicBezTo>
                    <a:pt x="10995" y="13276"/>
                    <a:pt x="4518" y="30915"/>
                    <a:pt x="2029" y="38035"/>
                  </a:cubicBezTo>
                  <a:cubicBezTo>
                    <a:pt x="1" y="43774"/>
                    <a:pt x="3868" y="44330"/>
                    <a:pt x="5444" y="44330"/>
                  </a:cubicBezTo>
                  <a:cubicBezTo>
                    <a:pt x="5824" y="44330"/>
                    <a:pt x="6070" y="44298"/>
                    <a:pt x="6070" y="44298"/>
                  </a:cubicBezTo>
                  <a:lnTo>
                    <a:pt x="24994" y="44298"/>
                  </a:lnTo>
                  <a:cubicBezTo>
                    <a:pt x="31283" y="44298"/>
                    <a:pt x="29062" y="37366"/>
                    <a:pt x="29062" y="37366"/>
                  </a:cubicBezTo>
                  <a:lnTo>
                    <a:pt x="21434" y="13464"/>
                  </a:lnTo>
                  <a:lnTo>
                    <a:pt x="21434" y="1794"/>
                  </a:lnTo>
                  <a:lnTo>
                    <a:pt x="23066" y="1794"/>
                  </a:lnTo>
                  <a:lnTo>
                    <a:pt x="230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7317875" y="1959125"/>
              <a:ext cx="585525" cy="632350"/>
            </a:xfrm>
            <a:custGeom>
              <a:rect b="b" l="l" r="r" t="t"/>
              <a:pathLst>
                <a:path extrusionOk="0" h="25294" w="23421">
                  <a:moveTo>
                    <a:pt x="23420" y="16889"/>
                  </a:moveTo>
                  <a:cubicBezTo>
                    <a:pt x="23420" y="14373"/>
                    <a:pt x="21627" y="12232"/>
                    <a:pt x="19164" y="11777"/>
                  </a:cubicBezTo>
                  <a:cubicBezTo>
                    <a:pt x="19272" y="11242"/>
                    <a:pt x="19325" y="10706"/>
                    <a:pt x="19325" y="10171"/>
                  </a:cubicBezTo>
                  <a:cubicBezTo>
                    <a:pt x="19325" y="6076"/>
                    <a:pt x="16675" y="2436"/>
                    <a:pt x="12767" y="1231"/>
                  </a:cubicBezTo>
                  <a:cubicBezTo>
                    <a:pt x="8886" y="0"/>
                    <a:pt x="4631" y="1472"/>
                    <a:pt x="2302" y="4845"/>
                  </a:cubicBezTo>
                  <a:cubicBezTo>
                    <a:pt x="0" y="8217"/>
                    <a:pt x="134" y="12687"/>
                    <a:pt x="2677" y="15899"/>
                  </a:cubicBezTo>
                  <a:cubicBezTo>
                    <a:pt x="5220" y="19111"/>
                    <a:pt x="9556" y="20288"/>
                    <a:pt x="13356" y="18816"/>
                  </a:cubicBezTo>
                  <a:cubicBezTo>
                    <a:pt x="14079" y="20636"/>
                    <a:pt x="15765" y="21868"/>
                    <a:pt x="17719" y="22055"/>
                  </a:cubicBezTo>
                  <a:cubicBezTo>
                    <a:pt x="17559" y="22376"/>
                    <a:pt x="17478" y="22724"/>
                    <a:pt x="17478" y="23072"/>
                  </a:cubicBezTo>
                  <a:cubicBezTo>
                    <a:pt x="17505" y="24303"/>
                    <a:pt x="18522" y="25294"/>
                    <a:pt x="19780" y="25294"/>
                  </a:cubicBezTo>
                  <a:cubicBezTo>
                    <a:pt x="21011" y="25294"/>
                    <a:pt x="22028" y="24303"/>
                    <a:pt x="22082" y="23072"/>
                  </a:cubicBezTo>
                  <a:cubicBezTo>
                    <a:pt x="22082" y="22323"/>
                    <a:pt x="21734" y="21600"/>
                    <a:pt x="21118" y="21198"/>
                  </a:cubicBezTo>
                  <a:cubicBezTo>
                    <a:pt x="22537" y="20235"/>
                    <a:pt x="23420" y="18602"/>
                    <a:pt x="23420" y="168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8943875" y="2263575"/>
              <a:ext cx="551400" cy="689225"/>
            </a:xfrm>
            <a:custGeom>
              <a:rect b="b" l="l" r="r" t="t"/>
              <a:pathLst>
                <a:path extrusionOk="0" h="27569" w="22056">
                  <a:moveTo>
                    <a:pt x="22056" y="7789"/>
                  </a:moveTo>
                  <a:cubicBezTo>
                    <a:pt x="22056" y="3426"/>
                    <a:pt x="18228" y="0"/>
                    <a:pt x="13892" y="536"/>
                  </a:cubicBezTo>
                  <a:cubicBezTo>
                    <a:pt x="9529" y="1071"/>
                    <a:pt x="6639" y="5300"/>
                    <a:pt x="7736" y="9556"/>
                  </a:cubicBezTo>
                  <a:cubicBezTo>
                    <a:pt x="4283" y="8699"/>
                    <a:pt x="857" y="11055"/>
                    <a:pt x="429" y="14588"/>
                  </a:cubicBezTo>
                  <a:cubicBezTo>
                    <a:pt x="1" y="18147"/>
                    <a:pt x="2758" y="21252"/>
                    <a:pt x="6317" y="21252"/>
                  </a:cubicBezTo>
                  <a:cubicBezTo>
                    <a:pt x="7308" y="21252"/>
                    <a:pt x="8271" y="21011"/>
                    <a:pt x="9128" y="20530"/>
                  </a:cubicBezTo>
                  <a:cubicBezTo>
                    <a:pt x="9369" y="22243"/>
                    <a:pt x="10734" y="23581"/>
                    <a:pt x="12447" y="23849"/>
                  </a:cubicBezTo>
                  <a:cubicBezTo>
                    <a:pt x="12152" y="24170"/>
                    <a:pt x="11992" y="24625"/>
                    <a:pt x="11992" y="25053"/>
                  </a:cubicBezTo>
                  <a:cubicBezTo>
                    <a:pt x="11992" y="26605"/>
                    <a:pt x="13651" y="27569"/>
                    <a:pt x="14990" y="26793"/>
                  </a:cubicBezTo>
                  <a:cubicBezTo>
                    <a:pt x="16301" y="26017"/>
                    <a:pt x="16301" y="24089"/>
                    <a:pt x="14936" y="23340"/>
                  </a:cubicBezTo>
                  <a:cubicBezTo>
                    <a:pt x="18389" y="21359"/>
                    <a:pt x="16970" y="16087"/>
                    <a:pt x="12982" y="16113"/>
                  </a:cubicBezTo>
                  <a:cubicBezTo>
                    <a:pt x="12714" y="16113"/>
                    <a:pt x="12447" y="16140"/>
                    <a:pt x="12206" y="16194"/>
                  </a:cubicBezTo>
                  <a:cubicBezTo>
                    <a:pt x="12233" y="15899"/>
                    <a:pt x="12259" y="15605"/>
                    <a:pt x="12259" y="15310"/>
                  </a:cubicBezTo>
                  <a:cubicBezTo>
                    <a:pt x="12259" y="15069"/>
                    <a:pt x="12259" y="14829"/>
                    <a:pt x="12206" y="14588"/>
                  </a:cubicBezTo>
                  <a:cubicBezTo>
                    <a:pt x="16970" y="16381"/>
                    <a:pt x="22029" y="12875"/>
                    <a:pt x="22056" y="77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4599825" y="1647300"/>
              <a:ext cx="792275" cy="883275"/>
            </a:xfrm>
            <a:custGeom>
              <a:rect b="b" l="l" r="r" t="t"/>
              <a:pathLst>
                <a:path extrusionOk="0" h="35331" w="31691">
                  <a:moveTo>
                    <a:pt x="21520" y="27"/>
                  </a:moveTo>
                  <a:cubicBezTo>
                    <a:pt x="15578" y="0"/>
                    <a:pt x="11135" y="5487"/>
                    <a:pt x="12419" y="11295"/>
                  </a:cubicBezTo>
                  <a:cubicBezTo>
                    <a:pt x="8003" y="9770"/>
                    <a:pt x="3212" y="12072"/>
                    <a:pt x="1606" y="16461"/>
                  </a:cubicBezTo>
                  <a:cubicBezTo>
                    <a:pt x="0" y="20824"/>
                    <a:pt x="2222" y="25695"/>
                    <a:pt x="6558" y="27381"/>
                  </a:cubicBezTo>
                  <a:cubicBezTo>
                    <a:pt x="5139" y="29496"/>
                    <a:pt x="5942" y="32387"/>
                    <a:pt x="8244" y="33484"/>
                  </a:cubicBezTo>
                  <a:cubicBezTo>
                    <a:pt x="8351" y="35090"/>
                    <a:pt x="10626" y="35331"/>
                    <a:pt x="11081" y="33778"/>
                  </a:cubicBezTo>
                  <a:cubicBezTo>
                    <a:pt x="12982" y="33323"/>
                    <a:pt x="14320" y="31637"/>
                    <a:pt x="14320" y="29683"/>
                  </a:cubicBezTo>
                  <a:cubicBezTo>
                    <a:pt x="14320" y="28747"/>
                    <a:pt x="13999" y="27837"/>
                    <a:pt x="13437" y="27114"/>
                  </a:cubicBezTo>
                  <a:cubicBezTo>
                    <a:pt x="16381" y="25695"/>
                    <a:pt x="18281" y="22697"/>
                    <a:pt x="18281" y="19405"/>
                  </a:cubicBezTo>
                  <a:cubicBezTo>
                    <a:pt x="18281" y="18950"/>
                    <a:pt x="18228" y="18469"/>
                    <a:pt x="18147" y="17987"/>
                  </a:cubicBezTo>
                  <a:cubicBezTo>
                    <a:pt x="23554" y="20074"/>
                    <a:pt x="29549" y="16729"/>
                    <a:pt x="30620" y="11028"/>
                  </a:cubicBezTo>
                  <a:cubicBezTo>
                    <a:pt x="31691" y="5327"/>
                    <a:pt x="27328" y="54"/>
                    <a:pt x="21520" y="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8510275" y="3320800"/>
              <a:ext cx="113775" cy="60925"/>
            </a:xfrm>
            <a:custGeom>
              <a:rect b="b" l="l" r="r" t="t"/>
              <a:pathLst>
                <a:path extrusionOk="0" h="2437" w="4551">
                  <a:moveTo>
                    <a:pt x="1186" y="0"/>
                  </a:moveTo>
                  <a:cubicBezTo>
                    <a:pt x="537" y="0"/>
                    <a:pt x="1" y="552"/>
                    <a:pt x="1" y="1206"/>
                  </a:cubicBezTo>
                  <a:cubicBezTo>
                    <a:pt x="1" y="1901"/>
                    <a:pt x="563" y="2437"/>
                    <a:pt x="1232" y="2437"/>
                  </a:cubicBezTo>
                  <a:lnTo>
                    <a:pt x="3320" y="2437"/>
                  </a:lnTo>
                  <a:cubicBezTo>
                    <a:pt x="3989" y="2437"/>
                    <a:pt x="4551" y="1901"/>
                    <a:pt x="4551" y="1206"/>
                  </a:cubicBezTo>
                  <a:cubicBezTo>
                    <a:pt x="4551" y="552"/>
                    <a:pt x="4014" y="0"/>
                    <a:pt x="3365" y="0"/>
                  </a:cubicBezTo>
                  <a:cubicBezTo>
                    <a:pt x="3350" y="0"/>
                    <a:pt x="3335" y="0"/>
                    <a:pt x="3320" y="1"/>
                  </a:cubicBezTo>
                  <a:lnTo>
                    <a:pt x="1232" y="1"/>
                  </a:lnTo>
                  <a:cubicBezTo>
                    <a:pt x="1216" y="0"/>
                    <a:pt x="1201" y="0"/>
                    <a:pt x="1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6984963" y="3341663"/>
              <a:ext cx="823075" cy="792225"/>
            </a:xfrm>
            <a:custGeom>
              <a:rect b="b" l="l" r="r" t="t"/>
              <a:pathLst>
                <a:path extrusionOk="0" h="31689" w="32923">
                  <a:moveTo>
                    <a:pt x="16462" y="1"/>
                  </a:moveTo>
                  <a:cubicBezTo>
                    <a:pt x="7468" y="1"/>
                    <a:pt x="135" y="7228"/>
                    <a:pt x="1" y="16221"/>
                  </a:cubicBezTo>
                  <a:cubicBezTo>
                    <a:pt x="1" y="22645"/>
                    <a:pt x="4337" y="27971"/>
                    <a:pt x="9315" y="31343"/>
                  </a:cubicBezTo>
                  <a:cubicBezTo>
                    <a:pt x="9577" y="31509"/>
                    <a:pt x="12928" y="31688"/>
                    <a:pt x="16409" y="31688"/>
                  </a:cubicBezTo>
                  <a:cubicBezTo>
                    <a:pt x="19686" y="31688"/>
                    <a:pt x="23078" y="31529"/>
                    <a:pt x="24117" y="31049"/>
                  </a:cubicBezTo>
                  <a:cubicBezTo>
                    <a:pt x="29657" y="28399"/>
                    <a:pt x="32923" y="22752"/>
                    <a:pt x="32923" y="16221"/>
                  </a:cubicBezTo>
                  <a:cubicBezTo>
                    <a:pt x="32789" y="7228"/>
                    <a:pt x="25455" y="1"/>
                    <a:pt x="16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7238900" y="2687800"/>
              <a:ext cx="263675" cy="713325"/>
            </a:xfrm>
            <a:custGeom>
              <a:rect b="b" l="l" r="r" t="t"/>
              <a:pathLst>
                <a:path extrusionOk="0" h="28533" w="10547">
                  <a:moveTo>
                    <a:pt x="1" y="1"/>
                  </a:moveTo>
                  <a:lnTo>
                    <a:pt x="1" y="28533"/>
                  </a:lnTo>
                  <a:lnTo>
                    <a:pt x="10547" y="28533"/>
                  </a:lnTo>
                  <a:lnTo>
                    <a:pt x="105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7198750" y="2620900"/>
              <a:ext cx="343975" cy="74300"/>
            </a:xfrm>
            <a:custGeom>
              <a:rect b="b" l="l" r="r" t="t"/>
              <a:pathLst>
                <a:path extrusionOk="0" h="2972" w="13759">
                  <a:moveTo>
                    <a:pt x="1473" y="0"/>
                  </a:moveTo>
                  <a:cubicBezTo>
                    <a:pt x="670" y="0"/>
                    <a:pt x="1" y="669"/>
                    <a:pt x="1" y="1499"/>
                  </a:cubicBezTo>
                  <a:cubicBezTo>
                    <a:pt x="1" y="2302"/>
                    <a:pt x="670" y="2971"/>
                    <a:pt x="1473" y="2971"/>
                  </a:cubicBezTo>
                  <a:lnTo>
                    <a:pt x="12286" y="2971"/>
                  </a:lnTo>
                  <a:cubicBezTo>
                    <a:pt x="13089" y="2971"/>
                    <a:pt x="13758" y="2302"/>
                    <a:pt x="13758" y="1499"/>
                  </a:cubicBezTo>
                  <a:cubicBezTo>
                    <a:pt x="13758" y="669"/>
                    <a:pt x="13089" y="0"/>
                    <a:pt x="12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8357050" y="3352900"/>
              <a:ext cx="420900" cy="769750"/>
            </a:xfrm>
            <a:custGeom>
              <a:rect b="b" l="l" r="r" t="t"/>
              <a:pathLst>
                <a:path extrusionOk="0" h="30790" w="16836">
                  <a:moveTo>
                    <a:pt x="5598" y="1"/>
                  </a:moveTo>
                  <a:cubicBezTo>
                    <a:pt x="4602" y="1"/>
                    <a:pt x="4594" y="1530"/>
                    <a:pt x="5574" y="1530"/>
                  </a:cubicBezTo>
                  <a:cubicBezTo>
                    <a:pt x="5598" y="1530"/>
                    <a:pt x="5623" y="1529"/>
                    <a:pt x="5648" y="1527"/>
                  </a:cubicBezTo>
                  <a:lnTo>
                    <a:pt x="5701" y="1527"/>
                  </a:lnTo>
                  <a:lnTo>
                    <a:pt x="5701" y="14884"/>
                  </a:lnTo>
                  <a:cubicBezTo>
                    <a:pt x="2302" y="16034"/>
                    <a:pt x="0" y="19246"/>
                    <a:pt x="0" y="22860"/>
                  </a:cubicBezTo>
                  <a:cubicBezTo>
                    <a:pt x="0" y="26125"/>
                    <a:pt x="2195" y="28882"/>
                    <a:pt x="4765" y="30595"/>
                  </a:cubicBezTo>
                  <a:cubicBezTo>
                    <a:pt x="4890" y="30692"/>
                    <a:pt x="6629" y="30789"/>
                    <a:pt x="8427" y="30789"/>
                  </a:cubicBezTo>
                  <a:cubicBezTo>
                    <a:pt x="10094" y="30789"/>
                    <a:pt x="11811" y="30706"/>
                    <a:pt x="12339" y="30461"/>
                  </a:cubicBezTo>
                  <a:cubicBezTo>
                    <a:pt x="15176" y="29096"/>
                    <a:pt x="16836" y="26205"/>
                    <a:pt x="16836" y="22860"/>
                  </a:cubicBezTo>
                  <a:cubicBezTo>
                    <a:pt x="16836" y="19246"/>
                    <a:pt x="14534" y="16034"/>
                    <a:pt x="11135" y="14884"/>
                  </a:cubicBezTo>
                  <a:lnTo>
                    <a:pt x="11135" y="1527"/>
                  </a:lnTo>
                  <a:lnTo>
                    <a:pt x="11188" y="1527"/>
                  </a:lnTo>
                  <a:cubicBezTo>
                    <a:pt x="11214" y="1529"/>
                    <a:pt x="11238" y="1530"/>
                    <a:pt x="11262" y="1530"/>
                  </a:cubicBezTo>
                  <a:cubicBezTo>
                    <a:pt x="12242" y="1530"/>
                    <a:pt x="12234" y="1"/>
                    <a:pt x="11239" y="1"/>
                  </a:cubicBezTo>
                  <a:cubicBezTo>
                    <a:pt x="11222" y="1"/>
                    <a:pt x="11205" y="1"/>
                    <a:pt x="11188" y="2"/>
                  </a:cubicBezTo>
                  <a:lnTo>
                    <a:pt x="5648" y="2"/>
                  </a:lnTo>
                  <a:cubicBezTo>
                    <a:pt x="5631" y="1"/>
                    <a:pt x="5614" y="1"/>
                    <a:pt x="5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5398100" y="3508850"/>
              <a:ext cx="471775" cy="608925"/>
            </a:xfrm>
            <a:custGeom>
              <a:rect b="b" l="l" r="r" t="t"/>
              <a:pathLst>
                <a:path extrusionOk="0" h="24357" w="18871">
                  <a:moveTo>
                    <a:pt x="1" y="0"/>
                  </a:moveTo>
                  <a:lnTo>
                    <a:pt x="1" y="24357"/>
                  </a:lnTo>
                  <a:lnTo>
                    <a:pt x="18870" y="24357"/>
                  </a:lnTo>
                  <a:lnTo>
                    <a:pt x="188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6363675" y="3320825"/>
              <a:ext cx="503875" cy="794275"/>
            </a:xfrm>
            <a:custGeom>
              <a:rect b="b" l="l" r="r" t="t"/>
              <a:pathLst>
                <a:path extrusionOk="0" h="31771" w="20155">
                  <a:moveTo>
                    <a:pt x="2383" y="0"/>
                  </a:moveTo>
                  <a:cubicBezTo>
                    <a:pt x="1071" y="0"/>
                    <a:pt x="0" y="1044"/>
                    <a:pt x="0" y="2355"/>
                  </a:cubicBezTo>
                  <a:lnTo>
                    <a:pt x="0" y="29389"/>
                  </a:lnTo>
                  <a:cubicBezTo>
                    <a:pt x="0" y="30700"/>
                    <a:pt x="1071" y="31771"/>
                    <a:pt x="2383" y="31771"/>
                  </a:cubicBezTo>
                  <a:lnTo>
                    <a:pt x="17746" y="31771"/>
                  </a:lnTo>
                  <a:cubicBezTo>
                    <a:pt x="19058" y="31771"/>
                    <a:pt x="20128" y="30700"/>
                    <a:pt x="20128" y="29389"/>
                  </a:cubicBezTo>
                  <a:lnTo>
                    <a:pt x="20155" y="2382"/>
                  </a:lnTo>
                  <a:cubicBezTo>
                    <a:pt x="20155" y="1071"/>
                    <a:pt x="19084" y="0"/>
                    <a:pt x="177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5805025" y="3390400"/>
              <a:ext cx="518525" cy="731250"/>
            </a:xfrm>
            <a:custGeom>
              <a:rect b="b" l="l" r="r" t="t"/>
              <a:pathLst>
                <a:path extrusionOk="0" h="29250" w="20741">
                  <a:moveTo>
                    <a:pt x="7331" y="1"/>
                  </a:moveTo>
                  <a:cubicBezTo>
                    <a:pt x="5886" y="27"/>
                    <a:pt x="5805" y="2142"/>
                    <a:pt x="7251" y="2276"/>
                  </a:cubicBezTo>
                  <a:lnTo>
                    <a:pt x="7304" y="8673"/>
                  </a:lnTo>
                  <a:cubicBezTo>
                    <a:pt x="7304" y="8673"/>
                    <a:pt x="3022" y="20369"/>
                    <a:pt x="1362" y="25080"/>
                  </a:cubicBezTo>
                  <a:cubicBezTo>
                    <a:pt x="1" y="28883"/>
                    <a:pt x="2582" y="29250"/>
                    <a:pt x="3627" y="29250"/>
                  </a:cubicBezTo>
                  <a:cubicBezTo>
                    <a:pt x="3877" y="29250"/>
                    <a:pt x="4039" y="29229"/>
                    <a:pt x="4039" y="29229"/>
                  </a:cubicBezTo>
                  <a:lnTo>
                    <a:pt x="16565" y="29229"/>
                  </a:lnTo>
                  <a:cubicBezTo>
                    <a:pt x="20740" y="29229"/>
                    <a:pt x="19268" y="24652"/>
                    <a:pt x="19268" y="24652"/>
                  </a:cubicBezTo>
                  <a:lnTo>
                    <a:pt x="14210" y="8807"/>
                  </a:lnTo>
                  <a:lnTo>
                    <a:pt x="14210" y="2276"/>
                  </a:lnTo>
                  <a:cubicBezTo>
                    <a:pt x="15601" y="2062"/>
                    <a:pt x="15468" y="27"/>
                    <a:pt x="14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6084975" y="3371000"/>
              <a:ext cx="532325" cy="751375"/>
            </a:xfrm>
            <a:custGeom>
              <a:rect b="b" l="l" r="r" t="t"/>
              <a:pathLst>
                <a:path extrusionOk="0" h="30055" w="21293">
                  <a:moveTo>
                    <a:pt x="7508" y="1"/>
                  </a:moveTo>
                  <a:cubicBezTo>
                    <a:pt x="6090" y="81"/>
                    <a:pt x="6009" y="2142"/>
                    <a:pt x="7401" y="2356"/>
                  </a:cubicBezTo>
                  <a:lnTo>
                    <a:pt x="7482" y="8913"/>
                  </a:lnTo>
                  <a:cubicBezTo>
                    <a:pt x="7482" y="8913"/>
                    <a:pt x="3092" y="20904"/>
                    <a:pt x="1379" y="25776"/>
                  </a:cubicBezTo>
                  <a:cubicBezTo>
                    <a:pt x="1" y="29673"/>
                    <a:pt x="2624" y="30054"/>
                    <a:pt x="3703" y="30054"/>
                  </a:cubicBezTo>
                  <a:cubicBezTo>
                    <a:pt x="3965" y="30054"/>
                    <a:pt x="4136" y="30032"/>
                    <a:pt x="4136" y="30032"/>
                  </a:cubicBezTo>
                  <a:lnTo>
                    <a:pt x="17010" y="30032"/>
                  </a:lnTo>
                  <a:cubicBezTo>
                    <a:pt x="21293" y="30005"/>
                    <a:pt x="19767" y="25294"/>
                    <a:pt x="19767" y="25294"/>
                  </a:cubicBezTo>
                  <a:lnTo>
                    <a:pt x="14574" y="9047"/>
                  </a:lnTo>
                  <a:lnTo>
                    <a:pt x="14574" y="2356"/>
                  </a:lnTo>
                  <a:cubicBezTo>
                    <a:pt x="16020" y="2115"/>
                    <a:pt x="15859" y="27"/>
                    <a:pt x="14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6170300" y="3677475"/>
              <a:ext cx="380100" cy="414875"/>
            </a:xfrm>
            <a:custGeom>
              <a:rect b="b" l="l" r="r" t="t"/>
              <a:pathLst>
                <a:path extrusionOk="0" h="16595" w="15204">
                  <a:moveTo>
                    <a:pt x="5273" y="0"/>
                  </a:moveTo>
                  <a:lnTo>
                    <a:pt x="2275" y="9422"/>
                  </a:lnTo>
                  <a:lnTo>
                    <a:pt x="803" y="14025"/>
                  </a:lnTo>
                  <a:cubicBezTo>
                    <a:pt x="803" y="14025"/>
                    <a:pt x="0" y="16595"/>
                    <a:pt x="2570" y="16595"/>
                  </a:cubicBezTo>
                  <a:lnTo>
                    <a:pt x="13410" y="16595"/>
                  </a:lnTo>
                  <a:cubicBezTo>
                    <a:pt x="13410" y="16595"/>
                    <a:pt x="15203" y="16515"/>
                    <a:pt x="14480" y="13758"/>
                  </a:cubicBezTo>
                  <a:cubicBezTo>
                    <a:pt x="14239" y="12901"/>
                    <a:pt x="13731" y="11269"/>
                    <a:pt x="13142" y="9422"/>
                  </a:cubicBezTo>
                  <a:cubicBezTo>
                    <a:pt x="11804" y="5273"/>
                    <a:pt x="10011" y="54"/>
                    <a:pt x="10011" y="54"/>
                  </a:cubicBezTo>
                  <a:lnTo>
                    <a:pt x="52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5819825" y="3204375"/>
              <a:ext cx="649600" cy="918125"/>
            </a:xfrm>
            <a:custGeom>
              <a:rect b="b" l="l" r="r" t="t"/>
              <a:pathLst>
                <a:path extrusionOk="0" h="36725" w="25984">
                  <a:moveTo>
                    <a:pt x="9175" y="1"/>
                  </a:moveTo>
                  <a:cubicBezTo>
                    <a:pt x="7355" y="28"/>
                    <a:pt x="7247" y="2704"/>
                    <a:pt x="9068" y="2865"/>
                  </a:cubicBezTo>
                  <a:lnTo>
                    <a:pt x="9121" y="10894"/>
                  </a:lnTo>
                  <a:cubicBezTo>
                    <a:pt x="9121" y="10894"/>
                    <a:pt x="3768" y="25562"/>
                    <a:pt x="1680" y="31477"/>
                  </a:cubicBezTo>
                  <a:cubicBezTo>
                    <a:pt x="1" y="36257"/>
                    <a:pt x="3205" y="36724"/>
                    <a:pt x="4523" y="36724"/>
                  </a:cubicBezTo>
                  <a:cubicBezTo>
                    <a:pt x="4844" y="36724"/>
                    <a:pt x="5053" y="36697"/>
                    <a:pt x="5053" y="36697"/>
                  </a:cubicBezTo>
                  <a:lnTo>
                    <a:pt x="20764" y="36697"/>
                  </a:lnTo>
                  <a:cubicBezTo>
                    <a:pt x="25983" y="36670"/>
                    <a:pt x="24137" y="30915"/>
                    <a:pt x="24137" y="30915"/>
                  </a:cubicBezTo>
                  <a:lnTo>
                    <a:pt x="17793" y="11055"/>
                  </a:lnTo>
                  <a:lnTo>
                    <a:pt x="17793" y="2865"/>
                  </a:lnTo>
                  <a:cubicBezTo>
                    <a:pt x="19560" y="2624"/>
                    <a:pt x="19399" y="1"/>
                    <a:pt x="176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5924050" y="3579100"/>
              <a:ext cx="463725" cy="505900"/>
            </a:xfrm>
            <a:custGeom>
              <a:rect b="b" l="l" r="r" t="t"/>
              <a:pathLst>
                <a:path extrusionOk="0" h="20236" w="18549">
                  <a:moveTo>
                    <a:pt x="6424" y="1"/>
                  </a:moveTo>
                  <a:lnTo>
                    <a:pt x="2784" y="11483"/>
                  </a:lnTo>
                  <a:lnTo>
                    <a:pt x="964" y="17131"/>
                  </a:lnTo>
                  <a:cubicBezTo>
                    <a:pt x="964" y="17131"/>
                    <a:pt x="0" y="20235"/>
                    <a:pt x="3132" y="20235"/>
                  </a:cubicBezTo>
                  <a:lnTo>
                    <a:pt x="16381" y="20235"/>
                  </a:lnTo>
                  <a:cubicBezTo>
                    <a:pt x="16381" y="20235"/>
                    <a:pt x="18549" y="20155"/>
                    <a:pt x="17666" y="16809"/>
                  </a:cubicBezTo>
                  <a:cubicBezTo>
                    <a:pt x="17398" y="15766"/>
                    <a:pt x="16756" y="13758"/>
                    <a:pt x="16033" y="11483"/>
                  </a:cubicBezTo>
                  <a:cubicBezTo>
                    <a:pt x="14374" y="6424"/>
                    <a:pt x="12206" y="81"/>
                    <a:pt x="12206" y="81"/>
                  </a:cubicBezTo>
                  <a:lnTo>
                    <a:pt x="64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8090725" y="3085950"/>
              <a:ext cx="169325" cy="52225"/>
            </a:xfrm>
            <a:custGeom>
              <a:rect b="b" l="l" r="r" t="t"/>
              <a:pathLst>
                <a:path extrusionOk="0" h="2089" w="6773">
                  <a:moveTo>
                    <a:pt x="1" y="0"/>
                  </a:moveTo>
                  <a:lnTo>
                    <a:pt x="1" y="803"/>
                  </a:lnTo>
                  <a:lnTo>
                    <a:pt x="1232" y="803"/>
                  </a:lnTo>
                  <a:lnTo>
                    <a:pt x="1232" y="2088"/>
                  </a:lnTo>
                  <a:lnTo>
                    <a:pt x="5541" y="2088"/>
                  </a:lnTo>
                  <a:lnTo>
                    <a:pt x="5541" y="803"/>
                  </a:lnTo>
                  <a:lnTo>
                    <a:pt x="6772" y="803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5068875" y="3234500"/>
              <a:ext cx="773550" cy="881275"/>
            </a:xfrm>
            <a:custGeom>
              <a:rect b="b" l="l" r="r" t="t"/>
              <a:pathLst>
                <a:path extrusionOk="0" h="35251" w="30942">
                  <a:moveTo>
                    <a:pt x="1" y="0"/>
                  </a:moveTo>
                  <a:cubicBezTo>
                    <a:pt x="1232" y="803"/>
                    <a:pt x="4203" y="3105"/>
                    <a:pt x="4203" y="6879"/>
                  </a:cubicBezTo>
                  <a:lnTo>
                    <a:pt x="4203" y="35251"/>
                  </a:lnTo>
                  <a:lnTo>
                    <a:pt x="28265" y="35251"/>
                  </a:lnTo>
                  <a:lnTo>
                    <a:pt x="28265" y="6745"/>
                  </a:lnTo>
                  <a:cubicBezTo>
                    <a:pt x="28265" y="6719"/>
                    <a:pt x="27891" y="2650"/>
                    <a:pt x="309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6735725" y="3041125"/>
              <a:ext cx="52200" cy="168625"/>
            </a:xfrm>
            <a:custGeom>
              <a:rect b="b" l="l" r="r" t="t"/>
              <a:pathLst>
                <a:path extrusionOk="0" h="6745" w="2088">
                  <a:moveTo>
                    <a:pt x="0" y="0"/>
                  </a:moveTo>
                  <a:lnTo>
                    <a:pt x="0" y="6745"/>
                  </a:lnTo>
                  <a:lnTo>
                    <a:pt x="830" y="6745"/>
                  </a:lnTo>
                  <a:lnTo>
                    <a:pt x="830" y="5541"/>
                  </a:lnTo>
                  <a:lnTo>
                    <a:pt x="2088" y="5541"/>
                  </a:lnTo>
                  <a:lnTo>
                    <a:pt x="2088" y="1231"/>
                  </a:lnTo>
                  <a:lnTo>
                    <a:pt x="830" y="1231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6515575" y="2675775"/>
              <a:ext cx="735400" cy="1454725"/>
            </a:xfrm>
            <a:custGeom>
              <a:rect b="b" l="l" r="r" t="t"/>
              <a:pathLst>
                <a:path extrusionOk="0" h="58189" w="29416">
                  <a:moveTo>
                    <a:pt x="19432" y="30111"/>
                  </a:moveTo>
                  <a:lnTo>
                    <a:pt x="19432" y="0"/>
                  </a:lnTo>
                  <a:lnTo>
                    <a:pt x="9984" y="0"/>
                  </a:lnTo>
                  <a:lnTo>
                    <a:pt x="9984" y="30111"/>
                  </a:lnTo>
                  <a:cubicBezTo>
                    <a:pt x="4015" y="32119"/>
                    <a:pt x="0" y="37713"/>
                    <a:pt x="0" y="44003"/>
                  </a:cubicBezTo>
                  <a:cubicBezTo>
                    <a:pt x="0" y="49757"/>
                    <a:pt x="3854" y="54548"/>
                    <a:pt x="8324" y="57546"/>
                  </a:cubicBezTo>
                  <a:cubicBezTo>
                    <a:pt x="8753" y="57841"/>
                    <a:pt x="19646" y="58189"/>
                    <a:pt x="21547" y="57305"/>
                  </a:cubicBezTo>
                  <a:cubicBezTo>
                    <a:pt x="26525" y="54923"/>
                    <a:pt x="29416" y="49864"/>
                    <a:pt x="29416" y="44003"/>
                  </a:cubicBezTo>
                  <a:cubicBezTo>
                    <a:pt x="29416" y="37713"/>
                    <a:pt x="25401" y="32119"/>
                    <a:pt x="19432" y="301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6765150" y="2566700"/>
              <a:ext cx="236250" cy="101050"/>
            </a:xfrm>
            <a:custGeom>
              <a:rect b="b" l="l" r="r" t="t"/>
              <a:pathLst>
                <a:path extrusionOk="0" h="4042" w="9450">
                  <a:moveTo>
                    <a:pt x="1" y="0"/>
                  </a:moveTo>
                  <a:lnTo>
                    <a:pt x="1" y="4042"/>
                  </a:lnTo>
                  <a:lnTo>
                    <a:pt x="9449" y="4042"/>
                  </a:lnTo>
                  <a:lnTo>
                    <a:pt x="9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6570429" y="3792550"/>
              <a:ext cx="640375" cy="289775"/>
            </a:xfrm>
            <a:custGeom>
              <a:rect b="b" l="l" r="r" t="t"/>
              <a:pathLst>
                <a:path extrusionOk="0" h="11591" w="25615">
                  <a:moveTo>
                    <a:pt x="0" y="1"/>
                  </a:moveTo>
                  <a:cubicBezTo>
                    <a:pt x="0" y="6398"/>
                    <a:pt x="5728" y="11590"/>
                    <a:pt x="12794" y="11590"/>
                  </a:cubicBezTo>
                  <a:cubicBezTo>
                    <a:pt x="19860" y="11590"/>
                    <a:pt x="25615" y="6398"/>
                    <a:pt x="25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4891164" y="3471375"/>
              <a:ext cx="659800" cy="653100"/>
            </a:xfrm>
            <a:custGeom>
              <a:rect b="b" l="l" r="r" t="t"/>
              <a:pathLst>
                <a:path extrusionOk="0" h="26124" w="26392">
                  <a:moveTo>
                    <a:pt x="1" y="0"/>
                  </a:moveTo>
                  <a:lnTo>
                    <a:pt x="1" y="23768"/>
                  </a:lnTo>
                  <a:cubicBezTo>
                    <a:pt x="1" y="25080"/>
                    <a:pt x="1045" y="26124"/>
                    <a:pt x="2383" y="26124"/>
                  </a:cubicBezTo>
                  <a:lnTo>
                    <a:pt x="20129" y="26124"/>
                  </a:lnTo>
                  <a:cubicBezTo>
                    <a:pt x="21440" y="26124"/>
                    <a:pt x="22511" y="25080"/>
                    <a:pt x="22511" y="23768"/>
                  </a:cubicBezTo>
                  <a:lnTo>
                    <a:pt x="22511" y="4470"/>
                  </a:lnTo>
                  <a:lnTo>
                    <a:pt x="263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4934400" y="3746400"/>
              <a:ext cx="479125" cy="331900"/>
            </a:xfrm>
            <a:custGeom>
              <a:rect b="b" l="l" r="r" t="t"/>
              <a:pathLst>
                <a:path extrusionOk="0" h="13276" w="19165">
                  <a:moveTo>
                    <a:pt x="0" y="0"/>
                  </a:moveTo>
                  <a:lnTo>
                    <a:pt x="0" y="10894"/>
                  </a:lnTo>
                  <a:cubicBezTo>
                    <a:pt x="0" y="12205"/>
                    <a:pt x="1071" y="13276"/>
                    <a:pt x="2382" y="13276"/>
                  </a:cubicBezTo>
                  <a:lnTo>
                    <a:pt x="16782" y="13276"/>
                  </a:lnTo>
                  <a:cubicBezTo>
                    <a:pt x="18094" y="13276"/>
                    <a:pt x="19137" y="12205"/>
                    <a:pt x="19164" y="10894"/>
                  </a:cubicBezTo>
                  <a:lnTo>
                    <a:pt x="191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7849175" y="3148625"/>
              <a:ext cx="651100" cy="973950"/>
            </a:xfrm>
            <a:custGeom>
              <a:rect b="b" l="l" r="r" t="t"/>
              <a:pathLst>
                <a:path extrusionOk="0" h="38958" w="26044">
                  <a:moveTo>
                    <a:pt x="8583" y="0"/>
                  </a:moveTo>
                  <a:cubicBezTo>
                    <a:pt x="7062" y="0"/>
                    <a:pt x="7069" y="2372"/>
                    <a:pt x="8606" y="2372"/>
                  </a:cubicBezTo>
                  <a:cubicBezTo>
                    <a:pt x="8654" y="2372"/>
                    <a:pt x="8702" y="2369"/>
                    <a:pt x="8753" y="2365"/>
                  </a:cubicBezTo>
                  <a:lnTo>
                    <a:pt x="8833" y="2365"/>
                  </a:lnTo>
                  <a:lnTo>
                    <a:pt x="8833" y="14382"/>
                  </a:lnTo>
                  <a:cubicBezTo>
                    <a:pt x="3560" y="16149"/>
                    <a:pt x="0" y="21101"/>
                    <a:pt x="0" y="26695"/>
                  </a:cubicBezTo>
                  <a:cubicBezTo>
                    <a:pt x="0" y="31780"/>
                    <a:pt x="3426" y="36009"/>
                    <a:pt x="7361" y="38686"/>
                  </a:cubicBezTo>
                  <a:cubicBezTo>
                    <a:pt x="7569" y="38811"/>
                    <a:pt x="10263" y="38957"/>
                    <a:pt x="13043" y="38957"/>
                  </a:cubicBezTo>
                  <a:cubicBezTo>
                    <a:pt x="15621" y="38957"/>
                    <a:pt x="18273" y="38831"/>
                    <a:pt x="19084" y="38445"/>
                  </a:cubicBezTo>
                  <a:cubicBezTo>
                    <a:pt x="23474" y="36357"/>
                    <a:pt x="26043" y="31860"/>
                    <a:pt x="26043" y="26695"/>
                  </a:cubicBezTo>
                  <a:cubicBezTo>
                    <a:pt x="26043" y="21127"/>
                    <a:pt x="22483" y="16176"/>
                    <a:pt x="17210" y="14382"/>
                  </a:cubicBezTo>
                  <a:lnTo>
                    <a:pt x="17210" y="2365"/>
                  </a:lnTo>
                  <a:lnTo>
                    <a:pt x="17318" y="2365"/>
                  </a:lnTo>
                  <a:cubicBezTo>
                    <a:pt x="17350" y="2367"/>
                    <a:pt x="17382" y="2368"/>
                    <a:pt x="17413" y="2368"/>
                  </a:cubicBezTo>
                  <a:cubicBezTo>
                    <a:pt x="18067" y="2368"/>
                    <a:pt x="18602" y="1851"/>
                    <a:pt x="18602" y="1187"/>
                  </a:cubicBezTo>
                  <a:cubicBezTo>
                    <a:pt x="18602" y="536"/>
                    <a:pt x="18087" y="2"/>
                    <a:pt x="17450" y="2"/>
                  </a:cubicBezTo>
                  <a:cubicBezTo>
                    <a:pt x="17406" y="2"/>
                    <a:pt x="17362" y="4"/>
                    <a:pt x="17318" y="9"/>
                  </a:cubicBezTo>
                  <a:lnTo>
                    <a:pt x="8753" y="9"/>
                  </a:lnTo>
                  <a:cubicBezTo>
                    <a:pt x="8694" y="3"/>
                    <a:pt x="8638" y="0"/>
                    <a:pt x="8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7925450" y="3846100"/>
              <a:ext cx="507225" cy="229525"/>
            </a:xfrm>
            <a:custGeom>
              <a:rect b="b" l="l" r="r" t="t"/>
              <a:pathLst>
                <a:path extrusionOk="0" h="9181" w="20289">
                  <a:moveTo>
                    <a:pt x="0" y="0"/>
                  </a:moveTo>
                  <a:cubicBezTo>
                    <a:pt x="0" y="5059"/>
                    <a:pt x="4524" y="9181"/>
                    <a:pt x="10145" y="9181"/>
                  </a:cubicBezTo>
                  <a:cubicBezTo>
                    <a:pt x="15739" y="9181"/>
                    <a:pt x="20289" y="5059"/>
                    <a:pt x="20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4823975" y="3726325"/>
              <a:ext cx="63600" cy="182700"/>
            </a:xfrm>
            <a:custGeom>
              <a:rect b="b" l="l" r="r" t="t"/>
              <a:pathLst>
                <a:path extrusionOk="0" h="7308" w="2544">
                  <a:moveTo>
                    <a:pt x="1" y="0"/>
                  </a:moveTo>
                  <a:lnTo>
                    <a:pt x="1" y="7307"/>
                  </a:lnTo>
                  <a:lnTo>
                    <a:pt x="2543" y="7307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5360475" y="2946025"/>
              <a:ext cx="832375" cy="1175350"/>
            </a:xfrm>
            <a:custGeom>
              <a:rect b="b" l="l" r="r" t="t"/>
              <a:pathLst>
                <a:path extrusionOk="0" h="47014" w="33295">
                  <a:moveTo>
                    <a:pt x="22646" y="1"/>
                  </a:moveTo>
                  <a:cubicBezTo>
                    <a:pt x="22612" y="1"/>
                    <a:pt x="22578" y="2"/>
                    <a:pt x="22543" y="3"/>
                  </a:cubicBezTo>
                  <a:lnTo>
                    <a:pt x="11757" y="3"/>
                  </a:lnTo>
                  <a:cubicBezTo>
                    <a:pt x="9401" y="30"/>
                    <a:pt x="9268" y="3483"/>
                    <a:pt x="11623" y="3697"/>
                  </a:cubicBezTo>
                  <a:lnTo>
                    <a:pt x="11703" y="13975"/>
                  </a:lnTo>
                  <a:cubicBezTo>
                    <a:pt x="11703" y="13975"/>
                    <a:pt x="4825" y="32738"/>
                    <a:pt x="2148" y="40312"/>
                  </a:cubicBezTo>
                  <a:cubicBezTo>
                    <a:pt x="1" y="46411"/>
                    <a:pt x="4072" y="47014"/>
                    <a:pt x="5767" y="47014"/>
                  </a:cubicBezTo>
                  <a:cubicBezTo>
                    <a:pt x="6184" y="47014"/>
                    <a:pt x="6457" y="46977"/>
                    <a:pt x="6457" y="46977"/>
                  </a:cubicBezTo>
                  <a:lnTo>
                    <a:pt x="26612" y="46977"/>
                  </a:lnTo>
                  <a:cubicBezTo>
                    <a:pt x="26624" y="46977"/>
                    <a:pt x="26636" y="46977"/>
                    <a:pt x="26648" y="46977"/>
                  </a:cubicBezTo>
                  <a:cubicBezTo>
                    <a:pt x="33295" y="46977"/>
                    <a:pt x="30921" y="39616"/>
                    <a:pt x="30921" y="39616"/>
                  </a:cubicBezTo>
                  <a:lnTo>
                    <a:pt x="22811" y="14189"/>
                  </a:lnTo>
                  <a:lnTo>
                    <a:pt x="22811" y="3697"/>
                  </a:lnTo>
                  <a:cubicBezTo>
                    <a:pt x="23828" y="3617"/>
                    <a:pt x="24604" y="2733"/>
                    <a:pt x="24524" y="1716"/>
                  </a:cubicBezTo>
                  <a:cubicBezTo>
                    <a:pt x="24446" y="734"/>
                    <a:pt x="23619" y="1"/>
                    <a:pt x="22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5675186" y="2871211"/>
              <a:ext cx="233550" cy="71625"/>
            </a:xfrm>
            <a:custGeom>
              <a:rect b="b" l="l" r="r" t="t"/>
              <a:pathLst>
                <a:path extrusionOk="0" h="2865" w="9342">
                  <a:moveTo>
                    <a:pt x="1" y="1"/>
                  </a:moveTo>
                  <a:lnTo>
                    <a:pt x="1" y="1125"/>
                  </a:lnTo>
                  <a:lnTo>
                    <a:pt x="1687" y="1125"/>
                  </a:lnTo>
                  <a:lnTo>
                    <a:pt x="1687" y="2864"/>
                  </a:lnTo>
                  <a:lnTo>
                    <a:pt x="7655" y="2864"/>
                  </a:lnTo>
                  <a:lnTo>
                    <a:pt x="7655" y="1125"/>
                  </a:lnTo>
                  <a:lnTo>
                    <a:pt x="9342" y="1125"/>
                  </a:lnTo>
                  <a:lnTo>
                    <a:pt x="93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5582775" y="3425875"/>
              <a:ext cx="424275" cy="368050"/>
            </a:xfrm>
            <a:custGeom>
              <a:rect b="b" l="l" r="r" t="t"/>
              <a:pathLst>
                <a:path extrusionOk="0" h="14722" w="16971">
                  <a:moveTo>
                    <a:pt x="4685" y="0"/>
                  </a:moveTo>
                  <a:lnTo>
                    <a:pt x="1" y="14721"/>
                  </a:lnTo>
                  <a:lnTo>
                    <a:pt x="16970" y="14721"/>
                  </a:lnTo>
                  <a:cubicBezTo>
                    <a:pt x="14883" y="8271"/>
                    <a:pt x="12099" y="107"/>
                    <a:pt x="12099" y="107"/>
                  </a:cubicBezTo>
                  <a:lnTo>
                    <a:pt x="46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5494450" y="3794575"/>
              <a:ext cx="593550" cy="280375"/>
            </a:xfrm>
            <a:custGeom>
              <a:rect b="b" l="l" r="r" t="t"/>
              <a:pathLst>
                <a:path extrusionOk="0" h="11215" w="23742">
                  <a:moveTo>
                    <a:pt x="3534" y="0"/>
                  </a:moveTo>
                  <a:lnTo>
                    <a:pt x="1232" y="7227"/>
                  </a:lnTo>
                  <a:cubicBezTo>
                    <a:pt x="1232" y="7227"/>
                    <a:pt x="1" y="11215"/>
                    <a:pt x="4016" y="11215"/>
                  </a:cubicBezTo>
                  <a:lnTo>
                    <a:pt x="20985" y="11215"/>
                  </a:lnTo>
                  <a:cubicBezTo>
                    <a:pt x="20985" y="11215"/>
                    <a:pt x="23742" y="11108"/>
                    <a:pt x="22618" y="6825"/>
                  </a:cubicBezTo>
                  <a:cubicBezTo>
                    <a:pt x="22270" y="5487"/>
                    <a:pt x="21467" y="2891"/>
                    <a:pt x="20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8966150" y="3204375"/>
              <a:ext cx="650250" cy="918125"/>
            </a:xfrm>
            <a:custGeom>
              <a:rect b="b" l="l" r="r" t="t"/>
              <a:pathLst>
                <a:path extrusionOk="0" h="36725" w="26010">
                  <a:moveTo>
                    <a:pt x="9200" y="1"/>
                  </a:moveTo>
                  <a:cubicBezTo>
                    <a:pt x="7380" y="28"/>
                    <a:pt x="7273" y="2704"/>
                    <a:pt x="9067" y="2865"/>
                  </a:cubicBezTo>
                  <a:lnTo>
                    <a:pt x="9147" y="10894"/>
                  </a:lnTo>
                  <a:cubicBezTo>
                    <a:pt x="9147" y="10894"/>
                    <a:pt x="3767" y="25562"/>
                    <a:pt x="1679" y="31477"/>
                  </a:cubicBezTo>
                  <a:cubicBezTo>
                    <a:pt x="0" y="36257"/>
                    <a:pt x="3204" y="36724"/>
                    <a:pt x="4522" y="36724"/>
                  </a:cubicBezTo>
                  <a:cubicBezTo>
                    <a:pt x="4843" y="36724"/>
                    <a:pt x="5052" y="36697"/>
                    <a:pt x="5052" y="36697"/>
                  </a:cubicBezTo>
                  <a:lnTo>
                    <a:pt x="20790" y="36697"/>
                  </a:lnTo>
                  <a:cubicBezTo>
                    <a:pt x="26009" y="36670"/>
                    <a:pt x="24162" y="30915"/>
                    <a:pt x="24162" y="30915"/>
                  </a:cubicBezTo>
                  <a:lnTo>
                    <a:pt x="17792" y="11055"/>
                  </a:lnTo>
                  <a:lnTo>
                    <a:pt x="17792" y="2865"/>
                  </a:lnTo>
                  <a:cubicBezTo>
                    <a:pt x="19585" y="2624"/>
                    <a:pt x="19398" y="1"/>
                    <a:pt x="17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9063000" y="3566400"/>
              <a:ext cx="463725" cy="505875"/>
            </a:xfrm>
            <a:custGeom>
              <a:rect b="b" l="l" r="r" t="t"/>
              <a:pathLst>
                <a:path extrusionOk="0" h="20235" w="18549">
                  <a:moveTo>
                    <a:pt x="6424" y="0"/>
                  </a:moveTo>
                  <a:lnTo>
                    <a:pt x="2757" y="11483"/>
                  </a:lnTo>
                  <a:lnTo>
                    <a:pt x="964" y="17130"/>
                  </a:lnTo>
                  <a:cubicBezTo>
                    <a:pt x="964" y="17130"/>
                    <a:pt x="0" y="20235"/>
                    <a:pt x="3132" y="20235"/>
                  </a:cubicBezTo>
                  <a:lnTo>
                    <a:pt x="16381" y="20235"/>
                  </a:lnTo>
                  <a:cubicBezTo>
                    <a:pt x="16381" y="20235"/>
                    <a:pt x="18549" y="20181"/>
                    <a:pt x="17665" y="16809"/>
                  </a:cubicBezTo>
                  <a:cubicBezTo>
                    <a:pt x="17371" y="15765"/>
                    <a:pt x="16755" y="13758"/>
                    <a:pt x="16006" y="11483"/>
                  </a:cubicBezTo>
                  <a:cubicBezTo>
                    <a:pt x="14373" y="6424"/>
                    <a:pt x="12205" y="80"/>
                    <a:pt x="12205" y="80"/>
                  </a:cubicBezTo>
                  <a:lnTo>
                    <a:pt x="64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9297850" y="3567050"/>
              <a:ext cx="228875" cy="505225"/>
            </a:xfrm>
            <a:custGeom>
              <a:rect b="b" l="l" r="r" t="t"/>
              <a:pathLst>
                <a:path extrusionOk="0" h="20209" w="9155">
                  <a:moveTo>
                    <a:pt x="8271" y="16783"/>
                  </a:moveTo>
                  <a:cubicBezTo>
                    <a:pt x="7977" y="15739"/>
                    <a:pt x="7361" y="13732"/>
                    <a:pt x="6612" y="11457"/>
                  </a:cubicBezTo>
                  <a:cubicBezTo>
                    <a:pt x="4979" y="6398"/>
                    <a:pt x="2811" y="54"/>
                    <a:pt x="2811" y="54"/>
                  </a:cubicBezTo>
                  <a:lnTo>
                    <a:pt x="1" y="1"/>
                  </a:lnTo>
                  <a:lnTo>
                    <a:pt x="1" y="20209"/>
                  </a:lnTo>
                  <a:lnTo>
                    <a:pt x="6987" y="20209"/>
                  </a:lnTo>
                  <a:cubicBezTo>
                    <a:pt x="6987" y="20209"/>
                    <a:pt x="9155" y="20155"/>
                    <a:pt x="8271" y="1678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7748125" y="3286025"/>
              <a:ext cx="157275" cy="48200"/>
            </a:xfrm>
            <a:custGeom>
              <a:rect b="b" l="l" r="r" t="t"/>
              <a:pathLst>
                <a:path extrusionOk="0" h="1928" w="6291">
                  <a:moveTo>
                    <a:pt x="1" y="0"/>
                  </a:moveTo>
                  <a:lnTo>
                    <a:pt x="1" y="776"/>
                  </a:lnTo>
                  <a:lnTo>
                    <a:pt x="1151" y="776"/>
                  </a:lnTo>
                  <a:lnTo>
                    <a:pt x="1151" y="1927"/>
                  </a:lnTo>
                  <a:lnTo>
                    <a:pt x="5166" y="1927"/>
                  </a:lnTo>
                  <a:lnTo>
                    <a:pt x="5166" y="776"/>
                  </a:lnTo>
                  <a:lnTo>
                    <a:pt x="6290" y="776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7546050" y="3331525"/>
              <a:ext cx="560100" cy="790850"/>
            </a:xfrm>
            <a:custGeom>
              <a:rect b="b" l="l" r="r" t="t"/>
              <a:pathLst>
                <a:path extrusionOk="0" h="31634" w="22404">
                  <a:moveTo>
                    <a:pt x="15203" y="0"/>
                  </a:moveTo>
                  <a:cubicBezTo>
                    <a:pt x="15194" y="0"/>
                    <a:pt x="15185" y="0"/>
                    <a:pt x="15176" y="0"/>
                  </a:cubicBezTo>
                  <a:lnTo>
                    <a:pt x="7923" y="0"/>
                  </a:lnTo>
                  <a:cubicBezTo>
                    <a:pt x="6317" y="0"/>
                    <a:pt x="6210" y="2356"/>
                    <a:pt x="7816" y="2463"/>
                  </a:cubicBezTo>
                  <a:lnTo>
                    <a:pt x="7869" y="9395"/>
                  </a:lnTo>
                  <a:cubicBezTo>
                    <a:pt x="7869" y="9395"/>
                    <a:pt x="3239" y="22002"/>
                    <a:pt x="1446" y="27114"/>
                  </a:cubicBezTo>
                  <a:cubicBezTo>
                    <a:pt x="0" y="31234"/>
                    <a:pt x="2780" y="31634"/>
                    <a:pt x="3913" y="31634"/>
                  </a:cubicBezTo>
                  <a:cubicBezTo>
                    <a:pt x="4186" y="31634"/>
                    <a:pt x="4363" y="31611"/>
                    <a:pt x="4363" y="31611"/>
                  </a:cubicBezTo>
                  <a:lnTo>
                    <a:pt x="17907" y="31611"/>
                  </a:lnTo>
                  <a:cubicBezTo>
                    <a:pt x="22403" y="31584"/>
                    <a:pt x="20797" y="26632"/>
                    <a:pt x="20797" y="26632"/>
                  </a:cubicBezTo>
                  <a:lnTo>
                    <a:pt x="15337" y="9529"/>
                  </a:lnTo>
                  <a:lnTo>
                    <a:pt x="15337" y="2463"/>
                  </a:lnTo>
                  <a:cubicBezTo>
                    <a:pt x="16880" y="2277"/>
                    <a:pt x="16731" y="0"/>
                    <a:pt x="15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7636375" y="3654050"/>
              <a:ext cx="399500" cy="436300"/>
            </a:xfrm>
            <a:custGeom>
              <a:rect b="b" l="l" r="r" t="t"/>
              <a:pathLst>
                <a:path extrusionOk="0" h="17452" w="15980">
                  <a:moveTo>
                    <a:pt x="5541" y="0"/>
                  </a:moveTo>
                  <a:lnTo>
                    <a:pt x="2383" y="9904"/>
                  </a:lnTo>
                  <a:lnTo>
                    <a:pt x="830" y="14775"/>
                  </a:lnTo>
                  <a:cubicBezTo>
                    <a:pt x="830" y="14775"/>
                    <a:pt x="1" y="17452"/>
                    <a:pt x="2704" y="17452"/>
                  </a:cubicBezTo>
                  <a:lnTo>
                    <a:pt x="14106" y="17452"/>
                  </a:lnTo>
                  <a:cubicBezTo>
                    <a:pt x="14106" y="17452"/>
                    <a:pt x="15980" y="17371"/>
                    <a:pt x="15204" y="14481"/>
                  </a:cubicBezTo>
                  <a:cubicBezTo>
                    <a:pt x="14963" y="13597"/>
                    <a:pt x="14427" y="11858"/>
                    <a:pt x="13785" y="9904"/>
                  </a:cubicBezTo>
                  <a:cubicBezTo>
                    <a:pt x="12393" y="5541"/>
                    <a:pt x="10520" y="81"/>
                    <a:pt x="10520" y="81"/>
                  </a:cubicBezTo>
                  <a:lnTo>
                    <a:pt x="55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3750675" y="4122450"/>
              <a:ext cx="7041400" cy="25"/>
            </a:xfrm>
            <a:custGeom>
              <a:rect b="b" l="l" r="r" t="t"/>
              <a:pathLst>
                <a:path extrusionOk="0" h="1" w="281656">
                  <a:moveTo>
                    <a:pt x="1" y="0"/>
                  </a:moveTo>
                  <a:lnTo>
                    <a:pt x="281655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4"/>
          <p:cNvSpPr txBox="1"/>
          <p:nvPr>
            <p:ph type="title"/>
          </p:nvPr>
        </p:nvSpPr>
        <p:spPr>
          <a:xfrm>
            <a:off x="2208600" y="1914900"/>
            <a:ext cx="4726800" cy="131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idx="1" type="subTitle"/>
          </p:nvPr>
        </p:nvSpPr>
        <p:spPr>
          <a:xfrm>
            <a:off x="625025" y="1537954"/>
            <a:ext cx="3285300" cy="20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Teko"/>
                <a:ea typeface="Teko"/>
                <a:cs typeface="Teko"/>
                <a:sym typeface="Teko"/>
              </a:rPr>
              <a:t>Machine Learning Models</a:t>
            </a:r>
            <a:endParaRPr b="1" sz="2400">
              <a:solidFill>
                <a:schemeClr val="accen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Hind Vadodara"/>
              <a:buChar char="●"/>
            </a:pPr>
            <a:r>
              <a:rPr b="1" lang="en" sz="1700">
                <a:solidFill>
                  <a:schemeClr val="accent1"/>
                </a:solidFill>
                <a:latin typeface="Hind Vadodara"/>
                <a:ea typeface="Hind Vadodara"/>
                <a:cs typeface="Hind Vadodara"/>
                <a:sym typeface="Hind Vadodara"/>
              </a:rPr>
              <a:t>Logistic regression</a:t>
            </a:r>
            <a:endParaRPr b="1" sz="1700">
              <a:solidFill>
                <a:schemeClr val="accen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Hind Vadodara"/>
              <a:buChar char="●"/>
            </a:pPr>
            <a:r>
              <a:rPr b="1" lang="en" sz="1700">
                <a:solidFill>
                  <a:schemeClr val="accent1"/>
                </a:solidFill>
                <a:latin typeface="Hind Vadodara"/>
                <a:ea typeface="Hind Vadodara"/>
                <a:cs typeface="Hind Vadodara"/>
                <a:sym typeface="Hind Vadodara"/>
              </a:rPr>
              <a:t>Decision trees and random forests</a:t>
            </a:r>
            <a:endParaRPr b="1" sz="1700">
              <a:solidFill>
                <a:schemeClr val="accen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Hind Vadodara"/>
              <a:buChar char="●"/>
            </a:pPr>
            <a:r>
              <a:rPr b="1" lang="en" sz="1700">
                <a:solidFill>
                  <a:schemeClr val="accent1"/>
                </a:solidFill>
                <a:latin typeface="Hind Vadodara"/>
                <a:ea typeface="Hind Vadodara"/>
                <a:cs typeface="Hind Vadodara"/>
                <a:sym typeface="Hind Vadodara"/>
              </a:rPr>
              <a:t>Support Vector Machine (SVM)</a:t>
            </a:r>
            <a:endParaRPr b="1" sz="1700">
              <a:solidFill>
                <a:schemeClr val="accen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Hind Vadodara"/>
              <a:buChar char="●"/>
            </a:pPr>
            <a:r>
              <a:rPr b="1" lang="en" sz="1700">
                <a:solidFill>
                  <a:schemeClr val="accent1"/>
                </a:solidFill>
                <a:latin typeface="Hind Vadodara"/>
                <a:ea typeface="Hind Vadodara"/>
                <a:cs typeface="Hind Vadodara"/>
                <a:sym typeface="Hind Vadodara"/>
              </a:rPr>
              <a:t>Neural Networks</a:t>
            </a:r>
            <a:endParaRPr b="1" sz="1700">
              <a:solidFill>
                <a:schemeClr val="accen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90" name="Google Shape;190;p28"/>
          <p:cNvSpPr txBox="1"/>
          <p:nvPr>
            <p:ph type="title"/>
          </p:nvPr>
        </p:nvSpPr>
        <p:spPr>
          <a:xfrm>
            <a:off x="625025" y="300808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Analysis phase of the project </a:t>
            </a:r>
            <a:endParaRPr sz="3600"/>
          </a:p>
        </p:txBody>
      </p:sp>
      <p:sp>
        <p:nvSpPr>
          <p:cNvPr id="191" name="Google Shape;191;p28"/>
          <p:cNvSpPr txBox="1"/>
          <p:nvPr/>
        </p:nvSpPr>
        <p:spPr>
          <a:xfrm>
            <a:off x="4866000" y="2656000"/>
            <a:ext cx="12813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rgbClr val="F2F2F2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 sz="5800">
              <a:solidFill>
                <a:srgbClr val="F2F2F2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/>
          <p:nvPr/>
        </p:nvSpPr>
        <p:spPr>
          <a:xfrm>
            <a:off x="3164700" y="1304600"/>
            <a:ext cx="6691200" cy="6691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9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 Performance</a:t>
            </a:r>
            <a:endParaRPr sz="3600"/>
          </a:p>
        </p:txBody>
      </p:sp>
      <p:grpSp>
        <p:nvGrpSpPr>
          <p:cNvPr id="198" name="Google Shape;198;p29"/>
          <p:cNvGrpSpPr/>
          <p:nvPr/>
        </p:nvGrpSpPr>
        <p:grpSpPr>
          <a:xfrm>
            <a:off x="1068436" y="1677128"/>
            <a:ext cx="2427289" cy="2921150"/>
            <a:chOff x="-1056625" y="2573725"/>
            <a:chExt cx="917100" cy="1187025"/>
          </a:xfrm>
        </p:grpSpPr>
        <p:sp>
          <p:nvSpPr>
            <p:cNvPr id="199" name="Google Shape;199;p29"/>
            <p:cNvSpPr/>
            <p:nvPr/>
          </p:nvSpPr>
          <p:spPr>
            <a:xfrm>
              <a:off x="-368950" y="3484925"/>
              <a:ext cx="179450" cy="231375"/>
            </a:xfrm>
            <a:custGeom>
              <a:rect b="b" l="l" r="r" t="t"/>
              <a:pathLst>
                <a:path extrusionOk="0" h="9255" w="7178">
                  <a:moveTo>
                    <a:pt x="7178" y="1"/>
                  </a:moveTo>
                  <a:cubicBezTo>
                    <a:pt x="4960" y="1567"/>
                    <a:pt x="2544" y="2842"/>
                    <a:pt x="0" y="3799"/>
                  </a:cubicBezTo>
                  <a:lnTo>
                    <a:pt x="0" y="9254"/>
                  </a:lnTo>
                  <a:lnTo>
                    <a:pt x="7178" y="9254"/>
                  </a:lnTo>
                  <a:lnTo>
                    <a:pt x="71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9"/>
            <p:cNvSpPr/>
            <p:nvPr/>
          </p:nvSpPr>
          <p:spPr>
            <a:xfrm>
              <a:off x="-368950" y="3431250"/>
              <a:ext cx="179450" cy="148650"/>
            </a:xfrm>
            <a:custGeom>
              <a:rect b="b" l="l" r="r" t="t"/>
              <a:pathLst>
                <a:path extrusionOk="0" h="5946" w="7178">
                  <a:moveTo>
                    <a:pt x="0" y="1"/>
                  </a:moveTo>
                  <a:lnTo>
                    <a:pt x="0" y="5946"/>
                  </a:lnTo>
                  <a:cubicBezTo>
                    <a:pt x="2544" y="4989"/>
                    <a:pt x="4960" y="3714"/>
                    <a:pt x="7178" y="2148"/>
                  </a:cubicBezTo>
                  <a:lnTo>
                    <a:pt x="7178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9"/>
            <p:cNvSpPr/>
            <p:nvPr/>
          </p:nvSpPr>
          <p:spPr>
            <a:xfrm>
              <a:off x="-522725" y="3579875"/>
              <a:ext cx="153975" cy="134125"/>
            </a:xfrm>
            <a:custGeom>
              <a:rect b="b" l="l" r="r" t="t"/>
              <a:pathLst>
                <a:path extrusionOk="0" h="5365" w="6159">
                  <a:moveTo>
                    <a:pt x="6158" y="1"/>
                  </a:moveTo>
                  <a:cubicBezTo>
                    <a:pt x="5754" y="149"/>
                    <a:pt x="5351" y="298"/>
                    <a:pt x="4947" y="433"/>
                  </a:cubicBezTo>
                  <a:cubicBezTo>
                    <a:pt x="4068" y="2998"/>
                    <a:pt x="2559" y="5364"/>
                    <a:pt x="1" y="5364"/>
                  </a:cubicBezTo>
                  <a:lnTo>
                    <a:pt x="6158" y="5364"/>
                  </a:lnTo>
                  <a:lnTo>
                    <a:pt x="61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9"/>
            <p:cNvSpPr/>
            <p:nvPr/>
          </p:nvSpPr>
          <p:spPr>
            <a:xfrm>
              <a:off x="-399075" y="3431250"/>
              <a:ext cx="30150" cy="159450"/>
            </a:xfrm>
            <a:custGeom>
              <a:rect b="b" l="l" r="r" t="t"/>
              <a:pathLst>
                <a:path extrusionOk="0" h="6378" w="1206">
                  <a:moveTo>
                    <a:pt x="1205" y="1"/>
                  </a:moveTo>
                  <a:cubicBezTo>
                    <a:pt x="1205" y="1"/>
                    <a:pt x="1042" y="3331"/>
                    <a:pt x="1" y="6378"/>
                  </a:cubicBezTo>
                  <a:cubicBezTo>
                    <a:pt x="405" y="6243"/>
                    <a:pt x="808" y="6094"/>
                    <a:pt x="1205" y="5946"/>
                  </a:cubicBezTo>
                  <a:lnTo>
                    <a:pt x="1205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-785950" y="3335425"/>
              <a:ext cx="232250" cy="103825"/>
            </a:xfrm>
            <a:custGeom>
              <a:rect b="b" l="l" r="r" t="t"/>
              <a:pathLst>
                <a:path extrusionOk="0" h="4153" w="9290">
                  <a:moveTo>
                    <a:pt x="4153" y="0"/>
                  </a:moveTo>
                  <a:cubicBezTo>
                    <a:pt x="1857" y="0"/>
                    <a:pt x="1" y="1857"/>
                    <a:pt x="1" y="4153"/>
                  </a:cubicBezTo>
                  <a:lnTo>
                    <a:pt x="9290" y="4153"/>
                  </a:lnTo>
                  <a:cubicBezTo>
                    <a:pt x="9290" y="1857"/>
                    <a:pt x="7426" y="0"/>
                    <a:pt x="5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-609150" y="2887950"/>
              <a:ext cx="152700" cy="107925"/>
            </a:xfrm>
            <a:custGeom>
              <a:rect b="b" l="l" r="r" t="t"/>
              <a:pathLst>
                <a:path extrusionOk="0" h="4317" w="6108">
                  <a:moveTo>
                    <a:pt x="222" y="0"/>
                  </a:moveTo>
                  <a:cubicBezTo>
                    <a:pt x="148" y="0"/>
                    <a:pt x="74" y="0"/>
                    <a:pt x="0" y="1"/>
                  </a:cubicBezTo>
                  <a:lnTo>
                    <a:pt x="220" y="3168"/>
                  </a:lnTo>
                  <a:cubicBezTo>
                    <a:pt x="2714" y="3168"/>
                    <a:pt x="4627" y="3615"/>
                    <a:pt x="6108" y="4316"/>
                  </a:cubicBezTo>
                  <a:cubicBezTo>
                    <a:pt x="5980" y="2927"/>
                    <a:pt x="5591" y="1588"/>
                    <a:pt x="4833" y="412"/>
                  </a:cubicBezTo>
                  <a:cubicBezTo>
                    <a:pt x="3311" y="142"/>
                    <a:pt x="1770" y="0"/>
                    <a:pt x="222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-488350" y="2898250"/>
              <a:ext cx="302925" cy="505400"/>
            </a:xfrm>
            <a:custGeom>
              <a:rect b="b" l="l" r="r" t="t"/>
              <a:pathLst>
                <a:path extrusionOk="0" h="20216" w="12117">
                  <a:moveTo>
                    <a:pt x="1" y="0"/>
                  </a:moveTo>
                  <a:lnTo>
                    <a:pt x="1" y="0"/>
                  </a:lnTo>
                  <a:cubicBezTo>
                    <a:pt x="752" y="1176"/>
                    <a:pt x="1141" y="2515"/>
                    <a:pt x="1276" y="3904"/>
                  </a:cubicBezTo>
                  <a:cubicBezTo>
                    <a:pt x="5478" y="5909"/>
                    <a:pt x="6158" y="10083"/>
                    <a:pt x="6562" y="12499"/>
                  </a:cubicBezTo>
                  <a:cubicBezTo>
                    <a:pt x="7136" y="15957"/>
                    <a:pt x="6633" y="20215"/>
                    <a:pt x="6633" y="20215"/>
                  </a:cubicBezTo>
                  <a:lnTo>
                    <a:pt x="12117" y="20208"/>
                  </a:lnTo>
                  <a:cubicBezTo>
                    <a:pt x="12117" y="20208"/>
                    <a:pt x="11897" y="15305"/>
                    <a:pt x="11323" y="11316"/>
                  </a:cubicBezTo>
                  <a:cubicBezTo>
                    <a:pt x="10849" y="8063"/>
                    <a:pt x="9035" y="1679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-792500" y="2732425"/>
              <a:ext cx="205875" cy="441650"/>
            </a:xfrm>
            <a:custGeom>
              <a:rect b="b" l="l" r="r" t="t"/>
              <a:pathLst>
                <a:path extrusionOk="0" h="17666" w="8235">
                  <a:moveTo>
                    <a:pt x="114" y="1"/>
                  </a:moveTo>
                  <a:cubicBezTo>
                    <a:pt x="50" y="1"/>
                    <a:pt x="1" y="51"/>
                    <a:pt x="1" y="114"/>
                  </a:cubicBezTo>
                  <a:lnTo>
                    <a:pt x="1" y="17552"/>
                  </a:lnTo>
                  <a:cubicBezTo>
                    <a:pt x="1" y="17616"/>
                    <a:pt x="50" y="17665"/>
                    <a:pt x="114" y="17665"/>
                  </a:cubicBezTo>
                  <a:lnTo>
                    <a:pt x="8121" y="17665"/>
                  </a:lnTo>
                  <a:cubicBezTo>
                    <a:pt x="8184" y="17665"/>
                    <a:pt x="8234" y="17616"/>
                    <a:pt x="8234" y="17552"/>
                  </a:cubicBezTo>
                  <a:lnTo>
                    <a:pt x="8234" y="114"/>
                  </a:lnTo>
                  <a:cubicBezTo>
                    <a:pt x="8234" y="51"/>
                    <a:pt x="8184" y="1"/>
                    <a:pt x="81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-792500" y="2820125"/>
              <a:ext cx="205875" cy="353950"/>
            </a:xfrm>
            <a:custGeom>
              <a:rect b="b" l="l" r="r" t="t"/>
              <a:pathLst>
                <a:path extrusionOk="0" h="14158" w="8235">
                  <a:moveTo>
                    <a:pt x="8234" y="0"/>
                  </a:moveTo>
                  <a:cubicBezTo>
                    <a:pt x="6626" y="4330"/>
                    <a:pt x="3976" y="8383"/>
                    <a:pt x="164" y="10756"/>
                  </a:cubicBezTo>
                  <a:cubicBezTo>
                    <a:pt x="64" y="10820"/>
                    <a:pt x="1" y="10926"/>
                    <a:pt x="1" y="11040"/>
                  </a:cubicBezTo>
                  <a:lnTo>
                    <a:pt x="1" y="13817"/>
                  </a:lnTo>
                  <a:cubicBezTo>
                    <a:pt x="1" y="14001"/>
                    <a:pt x="156" y="14157"/>
                    <a:pt x="341" y="14157"/>
                  </a:cubicBezTo>
                  <a:lnTo>
                    <a:pt x="7901" y="14157"/>
                  </a:lnTo>
                  <a:cubicBezTo>
                    <a:pt x="8085" y="14157"/>
                    <a:pt x="8234" y="14001"/>
                    <a:pt x="8234" y="13817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-747150" y="3174050"/>
              <a:ext cx="115350" cy="32075"/>
            </a:xfrm>
            <a:custGeom>
              <a:rect b="b" l="l" r="r" t="t"/>
              <a:pathLst>
                <a:path extrusionOk="0" h="1283" w="4614">
                  <a:moveTo>
                    <a:pt x="0" y="0"/>
                  </a:moveTo>
                  <a:lnTo>
                    <a:pt x="0" y="1127"/>
                  </a:lnTo>
                  <a:cubicBezTo>
                    <a:pt x="0" y="1212"/>
                    <a:pt x="71" y="1283"/>
                    <a:pt x="156" y="1283"/>
                  </a:cubicBezTo>
                  <a:lnTo>
                    <a:pt x="4457" y="1283"/>
                  </a:lnTo>
                  <a:cubicBezTo>
                    <a:pt x="4542" y="1283"/>
                    <a:pt x="4613" y="1212"/>
                    <a:pt x="4613" y="1127"/>
                  </a:cubicBezTo>
                  <a:lnTo>
                    <a:pt x="4606" y="0"/>
                  </a:ln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-726775" y="3206100"/>
              <a:ext cx="74600" cy="15450"/>
            </a:xfrm>
            <a:custGeom>
              <a:rect b="b" l="l" r="r" t="t"/>
              <a:pathLst>
                <a:path extrusionOk="0" h="618" w="2984">
                  <a:moveTo>
                    <a:pt x="0" y="1"/>
                  </a:moveTo>
                  <a:cubicBezTo>
                    <a:pt x="0" y="341"/>
                    <a:pt x="270" y="617"/>
                    <a:pt x="610" y="617"/>
                  </a:cubicBezTo>
                  <a:lnTo>
                    <a:pt x="2367" y="617"/>
                  </a:lnTo>
                  <a:cubicBezTo>
                    <a:pt x="2707" y="617"/>
                    <a:pt x="2983" y="341"/>
                    <a:pt x="29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-654150" y="2853950"/>
              <a:ext cx="175575" cy="168825"/>
            </a:xfrm>
            <a:custGeom>
              <a:rect b="b" l="l" r="r" t="t"/>
              <a:pathLst>
                <a:path extrusionOk="0" h="6753" w="7023">
                  <a:moveTo>
                    <a:pt x="3655" y="1"/>
                  </a:moveTo>
                  <a:cubicBezTo>
                    <a:pt x="3651" y="1"/>
                    <a:pt x="3647" y="1"/>
                    <a:pt x="3642" y="1"/>
                  </a:cubicBezTo>
                  <a:cubicBezTo>
                    <a:pt x="2275" y="1"/>
                    <a:pt x="1042" y="823"/>
                    <a:pt x="525" y="2084"/>
                  </a:cubicBezTo>
                  <a:cubicBezTo>
                    <a:pt x="0" y="3345"/>
                    <a:pt x="291" y="4798"/>
                    <a:pt x="1255" y="5761"/>
                  </a:cubicBezTo>
                  <a:cubicBezTo>
                    <a:pt x="1899" y="6411"/>
                    <a:pt x="2767" y="6753"/>
                    <a:pt x="3648" y="6753"/>
                  </a:cubicBezTo>
                  <a:cubicBezTo>
                    <a:pt x="4083" y="6753"/>
                    <a:pt x="4522" y="6669"/>
                    <a:pt x="4939" y="6498"/>
                  </a:cubicBezTo>
                  <a:cubicBezTo>
                    <a:pt x="6200" y="5974"/>
                    <a:pt x="7022" y="4741"/>
                    <a:pt x="7022" y="3373"/>
                  </a:cubicBezTo>
                  <a:cubicBezTo>
                    <a:pt x="7022" y="1514"/>
                    <a:pt x="5513" y="1"/>
                    <a:pt x="3655" y="1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9"/>
            <p:cNvSpPr/>
            <p:nvPr/>
          </p:nvSpPr>
          <p:spPr>
            <a:xfrm>
              <a:off x="-640325" y="2866700"/>
              <a:ext cx="148800" cy="143150"/>
            </a:xfrm>
            <a:custGeom>
              <a:rect b="b" l="l" r="r" t="t"/>
              <a:pathLst>
                <a:path extrusionOk="0" h="5726" w="5952">
                  <a:moveTo>
                    <a:pt x="3091" y="1"/>
                  </a:moveTo>
                  <a:cubicBezTo>
                    <a:pt x="2345" y="1"/>
                    <a:pt x="1612" y="292"/>
                    <a:pt x="1063" y="837"/>
                  </a:cubicBezTo>
                  <a:cubicBezTo>
                    <a:pt x="248" y="1659"/>
                    <a:pt x="0" y="2892"/>
                    <a:pt x="446" y="3962"/>
                  </a:cubicBezTo>
                  <a:cubicBezTo>
                    <a:pt x="886" y="5032"/>
                    <a:pt x="1934" y="5726"/>
                    <a:pt x="3089" y="5726"/>
                  </a:cubicBezTo>
                  <a:cubicBezTo>
                    <a:pt x="4670" y="5726"/>
                    <a:pt x="5952" y="4444"/>
                    <a:pt x="5952" y="2863"/>
                  </a:cubicBezTo>
                  <a:cubicBezTo>
                    <a:pt x="5952" y="1708"/>
                    <a:pt x="5258" y="660"/>
                    <a:pt x="4188" y="220"/>
                  </a:cubicBezTo>
                  <a:cubicBezTo>
                    <a:pt x="3833" y="72"/>
                    <a:pt x="3460" y="1"/>
                    <a:pt x="3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9"/>
            <p:cNvSpPr/>
            <p:nvPr/>
          </p:nvSpPr>
          <p:spPr>
            <a:xfrm>
              <a:off x="-736000" y="2597100"/>
              <a:ext cx="92850" cy="135350"/>
            </a:xfrm>
            <a:custGeom>
              <a:rect b="b" l="l" r="r" t="t"/>
              <a:pathLst>
                <a:path extrusionOk="0" h="5414" w="3714">
                  <a:moveTo>
                    <a:pt x="1" y="1"/>
                  </a:moveTo>
                  <a:lnTo>
                    <a:pt x="1" y="5414"/>
                  </a:lnTo>
                  <a:lnTo>
                    <a:pt x="3714" y="5414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9"/>
            <p:cNvSpPr/>
            <p:nvPr/>
          </p:nvSpPr>
          <p:spPr>
            <a:xfrm>
              <a:off x="-769300" y="2573725"/>
              <a:ext cx="159450" cy="23400"/>
            </a:xfrm>
            <a:custGeom>
              <a:rect b="b" l="l" r="r" t="t"/>
              <a:pathLst>
                <a:path extrusionOk="0" h="936" w="6378">
                  <a:moveTo>
                    <a:pt x="1" y="0"/>
                  </a:moveTo>
                  <a:cubicBezTo>
                    <a:pt x="1" y="517"/>
                    <a:pt x="419" y="936"/>
                    <a:pt x="936" y="936"/>
                  </a:cubicBezTo>
                  <a:lnTo>
                    <a:pt x="5443" y="936"/>
                  </a:lnTo>
                  <a:cubicBezTo>
                    <a:pt x="5960" y="936"/>
                    <a:pt x="6378" y="517"/>
                    <a:pt x="6378" y="0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-917025" y="3394950"/>
              <a:ext cx="756225" cy="56875"/>
            </a:xfrm>
            <a:custGeom>
              <a:rect b="b" l="l" r="r" t="t"/>
              <a:pathLst>
                <a:path extrusionOk="0" h="2275" w="30249">
                  <a:moveTo>
                    <a:pt x="376" y="0"/>
                  </a:moveTo>
                  <a:cubicBezTo>
                    <a:pt x="163" y="0"/>
                    <a:pt x="0" y="163"/>
                    <a:pt x="0" y="376"/>
                  </a:cubicBezTo>
                  <a:lnTo>
                    <a:pt x="0" y="1899"/>
                  </a:lnTo>
                  <a:cubicBezTo>
                    <a:pt x="0" y="2105"/>
                    <a:pt x="163" y="2275"/>
                    <a:pt x="376" y="2275"/>
                  </a:cubicBezTo>
                  <a:lnTo>
                    <a:pt x="29873" y="2275"/>
                  </a:lnTo>
                  <a:cubicBezTo>
                    <a:pt x="30079" y="2275"/>
                    <a:pt x="30249" y="2105"/>
                    <a:pt x="30249" y="1899"/>
                  </a:cubicBezTo>
                  <a:lnTo>
                    <a:pt x="30249" y="376"/>
                  </a:lnTo>
                  <a:cubicBezTo>
                    <a:pt x="30249" y="163"/>
                    <a:pt x="30079" y="0"/>
                    <a:pt x="298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9"/>
            <p:cNvSpPr/>
            <p:nvPr/>
          </p:nvSpPr>
          <p:spPr>
            <a:xfrm>
              <a:off x="-1056625" y="3705125"/>
              <a:ext cx="917100" cy="55625"/>
            </a:xfrm>
            <a:custGeom>
              <a:rect b="b" l="l" r="r" t="t"/>
              <a:pathLst>
                <a:path extrusionOk="0" h="2225" w="36684">
                  <a:moveTo>
                    <a:pt x="3799" y="0"/>
                  </a:moveTo>
                  <a:cubicBezTo>
                    <a:pt x="2226" y="0"/>
                    <a:pt x="773" y="850"/>
                    <a:pt x="1" y="2225"/>
                  </a:cubicBezTo>
                  <a:lnTo>
                    <a:pt x="35989" y="2225"/>
                  </a:lnTo>
                  <a:cubicBezTo>
                    <a:pt x="36371" y="2225"/>
                    <a:pt x="36683" y="1913"/>
                    <a:pt x="36683" y="1531"/>
                  </a:cubicBezTo>
                  <a:lnTo>
                    <a:pt x="36683" y="694"/>
                  </a:lnTo>
                  <a:cubicBezTo>
                    <a:pt x="36683" y="312"/>
                    <a:pt x="36371" y="0"/>
                    <a:pt x="359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9"/>
            <p:cNvSpPr/>
            <p:nvPr/>
          </p:nvSpPr>
          <p:spPr>
            <a:xfrm>
              <a:off x="-777450" y="2985250"/>
              <a:ext cx="6775" cy="60525"/>
            </a:xfrm>
            <a:custGeom>
              <a:rect b="b" l="l" r="r" t="t"/>
              <a:pathLst>
                <a:path extrusionOk="0" h="2421" w="271">
                  <a:moveTo>
                    <a:pt x="135" y="1"/>
                  </a:moveTo>
                  <a:cubicBezTo>
                    <a:pt x="68" y="1"/>
                    <a:pt x="1" y="45"/>
                    <a:pt x="1" y="134"/>
                  </a:cubicBezTo>
                  <a:lnTo>
                    <a:pt x="1" y="2288"/>
                  </a:lnTo>
                  <a:cubicBezTo>
                    <a:pt x="1" y="2376"/>
                    <a:pt x="68" y="2421"/>
                    <a:pt x="135" y="2421"/>
                  </a:cubicBezTo>
                  <a:cubicBezTo>
                    <a:pt x="203" y="2421"/>
                    <a:pt x="270" y="2376"/>
                    <a:pt x="270" y="2288"/>
                  </a:cubicBezTo>
                  <a:lnTo>
                    <a:pt x="270" y="134"/>
                  </a:lnTo>
                  <a:cubicBezTo>
                    <a:pt x="270" y="45"/>
                    <a:pt x="20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9"/>
            <p:cNvSpPr/>
            <p:nvPr/>
          </p:nvSpPr>
          <p:spPr>
            <a:xfrm>
              <a:off x="-777450" y="2760475"/>
              <a:ext cx="6775" cy="160775"/>
            </a:xfrm>
            <a:custGeom>
              <a:rect b="b" l="l" r="r" t="t"/>
              <a:pathLst>
                <a:path extrusionOk="0" h="6431" w="271">
                  <a:moveTo>
                    <a:pt x="135" y="0"/>
                  </a:moveTo>
                  <a:cubicBezTo>
                    <a:pt x="68" y="0"/>
                    <a:pt x="1" y="45"/>
                    <a:pt x="1" y="133"/>
                  </a:cubicBezTo>
                  <a:lnTo>
                    <a:pt x="1" y="6298"/>
                  </a:lnTo>
                  <a:cubicBezTo>
                    <a:pt x="1" y="6386"/>
                    <a:pt x="68" y="6430"/>
                    <a:pt x="135" y="6430"/>
                  </a:cubicBezTo>
                  <a:cubicBezTo>
                    <a:pt x="203" y="6430"/>
                    <a:pt x="270" y="6386"/>
                    <a:pt x="270" y="6298"/>
                  </a:cubicBezTo>
                  <a:lnTo>
                    <a:pt x="270" y="133"/>
                  </a:lnTo>
                  <a:cubicBezTo>
                    <a:pt x="270" y="45"/>
                    <a:pt x="203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9"/>
            <p:cNvSpPr/>
            <p:nvPr/>
          </p:nvSpPr>
          <p:spPr>
            <a:xfrm>
              <a:off x="-898425" y="3406650"/>
              <a:ext cx="24325" cy="23000"/>
            </a:xfrm>
            <a:custGeom>
              <a:rect b="b" l="l" r="r" t="t"/>
              <a:pathLst>
                <a:path extrusionOk="0" h="920" w="973">
                  <a:moveTo>
                    <a:pt x="539" y="259"/>
                  </a:moveTo>
                  <a:lnTo>
                    <a:pt x="539" y="259"/>
                  </a:lnTo>
                  <a:cubicBezTo>
                    <a:pt x="539" y="259"/>
                    <a:pt x="538" y="259"/>
                    <a:pt x="537" y="260"/>
                  </a:cubicBezTo>
                  <a:lnTo>
                    <a:pt x="537" y="260"/>
                  </a:lnTo>
                  <a:cubicBezTo>
                    <a:pt x="538" y="259"/>
                    <a:pt x="539" y="259"/>
                    <a:pt x="539" y="259"/>
                  </a:cubicBezTo>
                  <a:close/>
                  <a:moveTo>
                    <a:pt x="569" y="1"/>
                  </a:moveTo>
                  <a:cubicBezTo>
                    <a:pt x="474" y="1"/>
                    <a:pt x="378" y="24"/>
                    <a:pt x="291" y="71"/>
                  </a:cubicBezTo>
                  <a:cubicBezTo>
                    <a:pt x="121" y="170"/>
                    <a:pt x="15" y="347"/>
                    <a:pt x="7" y="538"/>
                  </a:cubicBezTo>
                  <a:cubicBezTo>
                    <a:pt x="0" y="652"/>
                    <a:pt x="29" y="758"/>
                    <a:pt x="78" y="850"/>
                  </a:cubicBezTo>
                  <a:cubicBezTo>
                    <a:pt x="107" y="899"/>
                    <a:pt x="149" y="919"/>
                    <a:pt x="191" y="919"/>
                  </a:cubicBezTo>
                  <a:cubicBezTo>
                    <a:pt x="282" y="919"/>
                    <a:pt x="370" y="822"/>
                    <a:pt x="312" y="715"/>
                  </a:cubicBezTo>
                  <a:lnTo>
                    <a:pt x="298" y="680"/>
                  </a:lnTo>
                  <a:cubicBezTo>
                    <a:pt x="295" y="675"/>
                    <a:pt x="294" y="672"/>
                    <a:pt x="293" y="672"/>
                  </a:cubicBezTo>
                  <a:lnTo>
                    <a:pt x="293" y="672"/>
                  </a:lnTo>
                  <a:cubicBezTo>
                    <a:pt x="292" y="672"/>
                    <a:pt x="294" y="678"/>
                    <a:pt x="298" y="687"/>
                  </a:cubicBezTo>
                  <a:lnTo>
                    <a:pt x="291" y="673"/>
                  </a:lnTo>
                  <a:cubicBezTo>
                    <a:pt x="284" y="652"/>
                    <a:pt x="277" y="637"/>
                    <a:pt x="277" y="616"/>
                  </a:cubicBezTo>
                  <a:lnTo>
                    <a:pt x="277" y="609"/>
                  </a:lnTo>
                  <a:lnTo>
                    <a:pt x="277" y="574"/>
                  </a:lnTo>
                  <a:cubicBezTo>
                    <a:pt x="277" y="560"/>
                    <a:pt x="284" y="517"/>
                    <a:pt x="277" y="510"/>
                  </a:cubicBezTo>
                  <a:lnTo>
                    <a:pt x="277" y="503"/>
                  </a:lnTo>
                  <a:cubicBezTo>
                    <a:pt x="277" y="496"/>
                    <a:pt x="277" y="489"/>
                    <a:pt x="284" y="475"/>
                  </a:cubicBezTo>
                  <a:cubicBezTo>
                    <a:pt x="284" y="467"/>
                    <a:pt x="284" y="453"/>
                    <a:pt x="291" y="446"/>
                  </a:cubicBezTo>
                  <a:lnTo>
                    <a:pt x="298" y="426"/>
                  </a:lnTo>
                  <a:lnTo>
                    <a:pt x="298" y="426"/>
                  </a:lnTo>
                  <a:cubicBezTo>
                    <a:pt x="293" y="439"/>
                    <a:pt x="292" y="443"/>
                    <a:pt x="293" y="443"/>
                  </a:cubicBezTo>
                  <a:cubicBezTo>
                    <a:pt x="294" y="443"/>
                    <a:pt x="295" y="442"/>
                    <a:pt x="298" y="439"/>
                  </a:cubicBezTo>
                  <a:cubicBezTo>
                    <a:pt x="305" y="418"/>
                    <a:pt x="319" y="397"/>
                    <a:pt x="326" y="382"/>
                  </a:cubicBezTo>
                  <a:lnTo>
                    <a:pt x="333" y="368"/>
                  </a:lnTo>
                  <a:lnTo>
                    <a:pt x="333" y="368"/>
                  </a:lnTo>
                  <a:cubicBezTo>
                    <a:pt x="329" y="377"/>
                    <a:pt x="327" y="383"/>
                    <a:pt x="328" y="383"/>
                  </a:cubicBezTo>
                  <a:cubicBezTo>
                    <a:pt x="329" y="383"/>
                    <a:pt x="331" y="381"/>
                    <a:pt x="333" y="375"/>
                  </a:cubicBezTo>
                  <a:lnTo>
                    <a:pt x="355" y="354"/>
                  </a:lnTo>
                  <a:lnTo>
                    <a:pt x="376" y="333"/>
                  </a:lnTo>
                  <a:lnTo>
                    <a:pt x="383" y="326"/>
                  </a:lnTo>
                  <a:cubicBezTo>
                    <a:pt x="390" y="319"/>
                    <a:pt x="411" y="304"/>
                    <a:pt x="433" y="297"/>
                  </a:cubicBezTo>
                  <a:lnTo>
                    <a:pt x="447" y="290"/>
                  </a:lnTo>
                  <a:cubicBezTo>
                    <a:pt x="454" y="287"/>
                    <a:pt x="457" y="285"/>
                    <a:pt x="457" y="285"/>
                  </a:cubicBezTo>
                  <a:lnTo>
                    <a:pt x="457" y="285"/>
                  </a:lnTo>
                  <a:cubicBezTo>
                    <a:pt x="456" y="285"/>
                    <a:pt x="450" y="287"/>
                    <a:pt x="440" y="290"/>
                  </a:cubicBezTo>
                  <a:lnTo>
                    <a:pt x="468" y="276"/>
                  </a:lnTo>
                  <a:cubicBezTo>
                    <a:pt x="489" y="269"/>
                    <a:pt x="511" y="269"/>
                    <a:pt x="532" y="262"/>
                  </a:cubicBezTo>
                  <a:lnTo>
                    <a:pt x="603" y="262"/>
                  </a:lnTo>
                  <a:cubicBezTo>
                    <a:pt x="624" y="269"/>
                    <a:pt x="645" y="269"/>
                    <a:pt x="666" y="276"/>
                  </a:cubicBezTo>
                  <a:lnTo>
                    <a:pt x="695" y="283"/>
                  </a:lnTo>
                  <a:lnTo>
                    <a:pt x="688" y="283"/>
                  </a:lnTo>
                  <a:lnTo>
                    <a:pt x="702" y="290"/>
                  </a:lnTo>
                  <a:cubicBezTo>
                    <a:pt x="728" y="307"/>
                    <a:pt x="753" y="314"/>
                    <a:pt x="777" y="314"/>
                  </a:cubicBezTo>
                  <a:cubicBezTo>
                    <a:pt x="896" y="314"/>
                    <a:pt x="972" y="134"/>
                    <a:pt x="836" y="64"/>
                  </a:cubicBezTo>
                  <a:cubicBezTo>
                    <a:pt x="753" y="22"/>
                    <a:pt x="661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-853425" y="3406800"/>
              <a:ext cx="195575" cy="6775"/>
            </a:xfrm>
            <a:custGeom>
              <a:rect b="b" l="l" r="r" t="t"/>
              <a:pathLst>
                <a:path extrusionOk="0" h="271" w="7823">
                  <a:moveTo>
                    <a:pt x="177" y="1"/>
                  </a:moveTo>
                  <a:cubicBezTo>
                    <a:pt x="0" y="1"/>
                    <a:pt x="0" y="270"/>
                    <a:pt x="177" y="270"/>
                  </a:cubicBezTo>
                  <a:lnTo>
                    <a:pt x="7645" y="270"/>
                  </a:lnTo>
                  <a:cubicBezTo>
                    <a:pt x="7823" y="270"/>
                    <a:pt x="7823" y="1"/>
                    <a:pt x="7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-316175" y="3160825"/>
              <a:ext cx="31375" cy="214300"/>
            </a:xfrm>
            <a:custGeom>
              <a:rect b="b" l="l" r="r" t="t"/>
              <a:pathLst>
                <a:path extrusionOk="0" h="8572" w="1255">
                  <a:moveTo>
                    <a:pt x="153" y="1"/>
                  </a:moveTo>
                  <a:cubicBezTo>
                    <a:pt x="77" y="1"/>
                    <a:pt x="1" y="63"/>
                    <a:pt x="22" y="161"/>
                  </a:cubicBezTo>
                  <a:cubicBezTo>
                    <a:pt x="624" y="2251"/>
                    <a:pt x="915" y="4419"/>
                    <a:pt x="879" y="6602"/>
                  </a:cubicBezTo>
                  <a:cubicBezTo>
                    <a:pt x="872" y="7218"/>
                    <a:pt x="837" y="7835"/>
                    <a:pt x="773" y="8444"/>
                  </a:cubicBezTo>
                  <a:cubicBezTo>
                    <a:pt x="766" y="8529"/>
                    <a:pt x="828" y="8572"/>
                    <a:pt x="894" y="8572"/>
                  </a:cubicBezTo>
                  <a:cubicBezTo>
                    <a:pt x="961" y="8572"/>
                    <a:pt x="1032" y="8529"/>
                    <a:pt x="1042" y="8444"/>
                  </a:cubicBezTo>
                  <a:cubicBezTo>
                    <a:pt x="1255" y="6255"/>
                    <a:pt x="1149" y="4044"/>
                    <a:pt x="716" y="1883"/>
                  </a:cubicBezTo>
                  <a:cubicBezTo>
                    <a:pt x="596" y="1280"/>
                    <a:pt x="447" y="685"/>
                    <a:pt x="277" y="90"/>
                  </a:cubicBezTo>
                  <a:cubicBezTo>
                    <a:pt x="254" y="28"/>
                    <a:pt x="20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" name="Google Shape;221;p29"/>
          <p:cNvSpPr txBox="1"/>
          <p:nvPr/>
        </p:nvSpPr>
        <p:spPr>
          <a:xfrm>
            <a:off x="4572000" y="1985700"/>
            <a:ext cx="4421700" cy="11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4292E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Goal: to find the probability of existence or absence of cardiovascular disease.</a:t>
            </a:r>
            <a:endParaRPr sz="1900">
              <a:solidFill>
                <a:srgbClr val="24292E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24292E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4292E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Pros: very simple and fast to implement</a:t>
            </a:r>
            <a:endParaRPr sz="1900">
              <a:solidFill>
                <a:srgbClr val="24292E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24292E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4292E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Cons: wrongly assumes a linear relationship; only works on simple models </a:t>
            </a:r>
            <a:endParaRPr sz="1900">
              <a:solidFill>
                <a:srgbClr val="24292E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24292E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24292E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2" name="Google Shape;222;p29"/>
          <p:cNvSpPr txBox="1"/>
          <p:nvPr/>
        </p:nvSpPr>
        <p:spPr>
          <a:xfrm>
            <a:off x="5095350" y="1490925"/>
            <a:ext cx="28299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Teko"/>
                <a:ea typeface="Teko"/>
                <a:cs typeface="Teko"/>
                <a:sym typeface="Teko"/>
              </a:rPr>
              <a:t>Accuracy Score: 71.43%</a:t>
            </a:r>
            <a:endParaRPr b="1" sz="1800">
              <a:solidFill>
                <a:schemeClr val="accent1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/>
          <p:nvPr/>
        </p:nvSpPr>
        <p:spPr>
          <a:xfrm>
            <a:off x="3164700" y="1304600"/>
            <a:ext cx="6691200" cy="6691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0"/>
          <p:cNvSpPr txBox="1"/>
          <p:nvPr>
            <p:ph type="title"/>
          </p:nvPr>
        </p:nvSpPr>
        <p:spPr>
          <a:xfrm>
            <a:off x="2421000" y="283600"/>
            <a:ext cx="5444700" cy="10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rPr>
              <a:t>Decision Trees</a:t>
            </a:r>
            <a:endParaRPr>
              <a:solidFill>
                <a:srgbClr val="000000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" name="Google Shape;229;p30"/>
          <p:cNvGrpSpPr/>
          <p:nvPr/>
        </p:nvGrpSpPr>
        <p:grpSpPr>
          <a:xfrm>
            <a:off x="1068436" y="1677128"/>
            <a:ext cx="2427289" cy="2921150"/>
            <a:chOff x="-1056625" y="2573725"/>
            <a:chExt cx="917100" cy="1187025"/>
          </a:xfrm>
        </p:grpSpPr>
        <p:sp>
          <p:nvSpPr>
            <p:cNvPr id="230" name="Google Shape;230;p30"/>
            <p:cNvSpPr/>
            <p:nvPr/>
          </p:nvSpPr>
          <p:spPr>
            <a:xfrm>
              <a:off x="-368950" y="3484925"/>
              <a:ext cx="179450" cy="231375"/>
            </a:xfrm>
            <a:custGeom>
              <a:rect b="b" l="l" r="r" t="t"/>
              <a:pathLst>
                <a:path extrusionOk="0" h="9255" w="7178">
                  <a:moveTo>
                    <a:pt x="7178" y="1"/>
                  </a:moveTo>
                  <a:cubicBezTo>
                    <a:pt x="4960" y="1567"/>
                    <a:pt x="2544" y="2842"/>
                    <a:pt x="0" y="3799"/>
                  </a:cubicBezTo>
                  <a:lnTo>
                    <a:pt x="0" y="9254"/>
                  </a:lnTo>
                  <a:lnTo>
                    <a:pt x="7178" y="9254"/>
                  </a:lnTo>
                  <a:lnTo>
                    <a:pt x="71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0"/>
            <p:cNvSpPr/>
            <p:nvPr/>
          </p:nvSpPr>
          <p:spPr>
            <a:xfrm>
              <a:off x="-368950" y="3431250"/>
              <a:ext cx="179450" cy="148650"/>
            </a:xfrm>
            <a:custGeom>
              <a:rect b="b" l="l" r="r" t="t"/>
              <a:pathLst>
                <a:path extrusionOk="0" h="5946" w="7178">
                  <a:moveTo>
                    <a:pt x="0" y="1"/>
                  </a:moveTo>
                  <a:lnTo>
                    <a:pt x="0" y="5946"/>
                  </a:lnTo>
                  <a:cubicBezTo>
                    <a:pt x="2544" y="4989"/>
                    <a:pt x="4960" y="3714"/>
                    <a:pt x="7178" y="2148"/>
                  </a:cubicBezTo>
                  <a:lnTo>
                    <a:pt x="7178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0"/>
            <p:cNvSpPr/>
            <p:nvPr/>
          </p:nvSpPr>
          <p:spPr>
            <a:xfrm>
              <a:off x="-522725" y="3579875"/>
              <a:ext cx="153975" cy="134125"/>
            </a:xfrm>
            <a:custGeom>
              <a:rect b="b" l="l" r="r" t="t"/>
              <a:pathLst>
                <a:path extrusionOk="0" h="5365" w="6159">
                  <a:moveTo>
                    <a:pt x="6158" y="1"/>
                  </a:moveTo>
                  <a:cubicBezTo>
                    <a:pt x="5754" y="149"/>
                    <a:pt x="5351" y="298"/>
                    <a:pt x="4947" y="433"/>
                  </a:cubicBezTo>
                  <a:cubicBezTo>
                    <a:pt x="4068" y="2998"/>
                    <a:pt x="2559" y="5364"/>
                    <a:pt x="1" y="5364"/>
                  </a:cubicBezTo>
                  <a:lnTo>
                    <a:pt x="6158" y="5364"/>
                  </a:lnTo>
                  <a:lnTo>
                    <a:pt x="61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0"/>
            <p:cNvSpPr/>
            <p:nvPr/>
          </p:nvSpPr>
          <p:spPr>
            <a:xfrm>
              <a:off x="-399075" y="3431250"/>
              <a:ext cx="30150" cy="159450"/>
            </a:xfrm>
            <a:custGeom>
              <a:rect b="b" l="l" r="r" t="t"/>
              <a:pathLst>
                <a:path extrusionOk="0" h="6378" w="1206">
                  <a:moveTo>
                    <a:pt x="1205" y="1"/>
                  </a:moveTo>
                  <a:cubicBezTo>
                    <a:pt x="1205" y="1"/>
                    <a:pt x="1042" y="3331"/>
                    <a:pt x="1" y="6378"/>
                  </a:cubicBezTo>
                  <a:cubicBezTo>
                    <a:pt x="405" y="6243"/>
                    <a:pt x="808" y="6094"/>
                    <a:pt x="1205" y="5946"/>
                  </a:cubicBezTo>
                  <a:lnTo>
                    <a:pt x="1205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-785950" y="3335425"/>
              <a:ext cx="232250" cy="103825"/>
            </a:xfrm>
            <a:custGeom>
              <a:rect b="b" l="l" r="r" t="t"/>
              <a:pathLst>
                <a:path extrusionOk="0" h="4153" w="9290">
                  <a:moveTo>
                    <a:pt x="4153" y="0"/>
                  </a:moveTo>
                  <a:cubicBezTo>
                    <a:pt x="1857" y="0"/>
                    <a:pt x="1" y="1857"/>
                    <a:pt x="1" y="4153"/>
                  </a:cubicBezTo>
                  <a:lnTo>
                    <a:pt x="9290" y="4153"/>
                  </a:lnTo>
                  <a:cubicBezTo>
                    <a:pt x="9290" y="1857"/>
                    <a:pt x="7426" y="0"/>
                    <a:pt x="5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0"/>
            <p:cNvSpPr/>
            <p:nvPr/>
          </p:nvSpPr>
          <p:spPr>
            <a:xfrm>
              <a:off x="-609150" y="2887950"/>
              <a:ext cx="152700" cy="107925"/>
            </a:xfrm>
            <a:custGeom>
              <a:rect b="b" l="l" r="r" t="t"/>
              <a:pathLst>
                <a:path extrusionOk="0" h="4317" w="6108">
                  <a:moveTo>
                    <a:pt x="222" y="0"/>
                  </a:moveTo>
                  <a:cubicBezTo>
                    <a:pt x="148" y="0"/>
                    <a:pt x="74" y="0"/>
                    <a:pt x="0" y="1"/>
                  </a:cubicBezTo>
                  <a:lnTo>
                    <a:pt x="220" y="3168"/>
                  </a:lnTo>
                  <a:cubicBezTo>
                    <a:pt x="2714" y="3168"/>
                    <a:pt x="4627" y="3615"/>
                    <a:pt x="6108" y="4316"/>
                  </a:cubicBezTo>
                  <a:cubicBezTo>
                    <a:pt x="5980" y="2927"/>
                    <a:pt x="5591" y="1588"/>
                    <a:pt x="4833" y="412"/>
                  </a:cubicBezTo>
                  <a:cubicBezTo>
                    <a:pt x="3311" y="142"/>
                    <a:pt x="1770" y="0"/>
                    <a:pt x="222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0"/>
            <p:cNvSpPr/>
            <p:nvPr/>
          </p:nvSpPr>
          <p:spPr>
            <a:xfrm>
              <a:off x="-488350" y="2898250"/>
              <a:ext cx="302925" cy="505400"/>
            </a:xfrm>
            <a:custGeom>
              <a:rect b="b" l="l" r="r" t="t"/>
              <a:pathLst>
                <a:path extrusionOk="0" h="20216" w="12117">
                  <a:moveTo>
                    <a:pt x="1" y="0"/>
                  </a:moveTo>
                  <a:lnTo>
                    <a:pt x="1" y="0"/>
                  </a:lnTo>
                  <a:cubicBezTo>
                    <a:pt x="752" y="1176"/>
                    <a:pt x="1141" y="2515"/>
                    <a:pt x="1276" y="3904"/>
                  </a:cubicBezTo>
                  <a:cubicBezTo>
                    <a:pt x="5478" y="5909"/>
                    <a:pt x="6158" y="10083"/>
                    <a:pt x="6562" y="12499"/>
                  </a:cubicBezTo>
                  <a:cubicBezTo>
                    <a:pt x="7136" y="15957"/>
                    <a:pt x="6633" y="20215"/>
                    <a:pt x="6633" y="20215"/>
                  </a:cubicBezTo>
                  <a:lnTo>
                    <a:pt x="12117" y="20208"/>
                  </a:lnTo>
                  <a:cubicBezTo>
                    <a:pt x="12117" y="20208"/>
                    <a:pt x="11897" y="15305"/>
                    <a:pt x="11323" y="11316"/>
                  </a:cubicBezTo>
                  <a:cubicBezTo>
                    <a:pt x="10849" y="8063"/>
                    <a:pt x="9035" y="1679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0"/>
            <p:cNvSpPr/>
            <p:nvPr/>
          </p:nvSpPr>
          <p:spPr>
            <a:xfrm>
              <a:off x="-792500" y="2732425"/>
              <a:ext cx="205875" cy="441650"/>
            </a:xfrm>
            <a:custGeom>
              <a:rect b="b" l="l" r="r" t="t"/>
              <a:pathLst>
                <a:path extrusionOk="0" h="17666" w="8235">
                  <a:moveTo>
                    <a:pt x="114" y="1"/>
                  </a:moveTo>
                  <a:cubicBezTo>
                    <a:pt x="50" y="1"/>
                    <a:pt x="1" y="51"/>
                    <a:pt x="1" y="114"/>
                  </a:cubicBezTo>
                  <a:lnTo>
                    <a:pt x="1" y="17552"/>
                  </a:lnTo>
                  <a:cubicBezTo>
                    <a:pt x="1" y="17616"/>
                    <a:pt x="50" y="17665"/>
                    <a:pt x="114" y="17665"/>
                  </a:cubicBezTo>
                  <a:lnTo>
                    <a:pt x="8121" y="17665"/>
                  </a:lnTo>
                  <a:cubicBezTo>
                    <a:pt x="8184" y="17665"/>
                    <a:pt x="8234" y="17616"/>
                    <a:pt x="8234" y="17552"/>
                  </a:cubicBezTo>
                  <a:lnTo>
                    <a:pt x="8234" y="114"/>
                  </a:lnTo>
                  <a:cubicBezTo>
                    <a:pt x="8234" y="51"/>
                    <a:pt x="8184" y="1"/>
                    <a:pt x="81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-792500" y="2820125"/>
              <a:ext cx="205875" cy="353950"/>
            </a:xfrm>
            <a:custGeom>
              <a:rect b="b" l="l" r="r" t="t"/>
              <a:pathLst>
                <a:path extrusionOk="0" h="14158" w="8235">
                  <a:moveTo>
                    <a:pt x="8234" y="0"/>
                  </a:moveTo>
                  <a:cubicBezTo>
                    <a:pt x="6626" y="4330"/>
                    <a:pt x="3976" y="8383"/>
                    <a:pt x="164" y="10756"/>
                  </a:cubicBezTo>
                  <a:cubicBezTo>
                    <a:pt x="64" y="10820"/>
                    <a:pt x="1" y="10926"/>
                    <a:pt x="1" y="11040"/>
                  </a:cubicBezTo>
                  <a:lnTo>
                    <a:pt x="1" y="13817"/>
                  </a:lnTo>
                  <a:cubicBezTo>
                    <a:pt x="1" y="14001"/>
                    <a:pt x="156" y="14157"/>
                    <a:pt x="341" y="14157"/>
                  </a:cubicBezTo>
                  <a:lnTo>
                    <a:pt x="7901" y="14157"/>
                  </a:lnTo>
                  <a:cubicBezTo>
                    <a:pt x="8085" y="14157"/>
                    <a:pt x="8234" y="14001"/>
                    <a:pt x="8234" y="13817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-747150" y="3174050"/>
              <a:ext cx="115350" cy="32075"/>
            </a:xfrm>
            <a:custGeom>
              <a:rect b="b" l="l" r="r" t="t"/>
              <a:pathLst>
                <a:path extrusionOk="0" h="1283" w="4614">
                  <a:moveTo>
                    <a:pt x="0" y="0"/>
                  </a:moveTo>
                  <a:lnTo>
                    <a:pt x="0" y="1127"/>
                  </a:lnTo>
                  <a:cubicBezTo>
                    <a:pt x="0" y="1212"/>
                    <a:pt x="71" y="1283"/>
                    <a:pt x="156" y="1283"/>
                  </a:cubicBezTo>
                  <a:lnTo>
                    <a:pt x="4457" y="1283"/>
                  </a:lnTo>
                  <a:cubicBezTo>
                    <a:pt x="4542" y="1283"/>
                    <a:pt x="4613" y="1212"/>
                    <a:pt x="4613" y="1127"/>
                  </a:cubicBezTo>
                  <a:lnTo>
                    <a:pt x="4606" y="0"/>
                  </a:ln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-726775" y="3206100"/>
              <a:ext cx="74600" cy="15450"/>
            </a:xfrm>
            <a:custGeom>
              <a:rect b="b" l="l" r="r" t="t"/>
              <a:pathLst>
                <a:path extrusionOk="0" h="618" w="2984">
                  <a:moveTo>
                    <a:pt x="0" y="1"/>
                  </a:moveTo>
                  <a:cubicBezTo>
                    <a:pt x="0" y="341"/>
                    <a:pt x="270" y="617"/>
                    <a:pt x="610" y="617"/>
                  </a:cubicBezTo>
                  <a:lnTo>
                    <a:pt x="2367" y="617"/>
                  </a:lnTo>
                  <a:cubicBezTo>
                    <a:pt x="2707" y="617"/>
                    <a:pt x="2983" y="341"/>
                    <a:pt x="29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0"/>
            <p:cNvSpPr/>
            <p:nvPr/>
          </p:nvSpPr>
          <p:spPr>
            <a:xfrm>
              <a:off x="-654150" y="2853950"/>
              <a:ext cx="175575" cy="168825"/>
            </a:xfrm>
            <a:custGeom>
              <a:rect b="b" l="l" r="r" t="t"/>
              <a:pathLst>
                <a:path extrusionOk="0" h="6753" w="7023">
                  <a:moveTo>
                    <a:pt x="3655" y="1"/>
                  </a:moveTo>
                  <a:cubicBezTo>
                    <a:pt x="3651" y="1"/>
                    <a:pt x="3647" y="1"/>
                    <a:pt x="3642" y="1"/>
                  </a:cubicBezTo>
                  <a:cubicBezTo>
                    <a:pt x="2275" y="1"/>
                    <a:pt x="1042" y="823"/>
                    <a:pt x="525" y="2084"/>
                  </a:cubicBezTo>
                  <a:cubicBezTo>
                    <a:pt x="0" y="3345"/>
                    <a:pt x="291" y="4798"/>
                    <a:pt x="1255" y="5761"/>
                  </a:cubicBezTo>
                  <a:cubicBezTo>
                    <a:pt x="1899" y="6411"/>
                    <a:pt x="2767" y="6753"/>
                    <a:pt x="3648" y="6753"/>
                  </a:cubicBezTo>
                  <a:cubicBezTo>
                    <a:pt x="4083" y="6753"/>
                    <a:pt x="4522" y="6669"/>
                    <a:pt x="4939" y="6498"/>
                  </a:cubicBezTo>
                  <a:cubicBezTo>
                    <a:pt x="6200" y="5974"/>
                    <a:pt x="7022" y="4741"/>
                    <a:pt x="7022" y="3373"/>
                  </a:cubicBezTo>
                  <a:cubicBezTo>
                    <a:pt x="7022" y="1514"/>
                    <a:pt x="5513" y="1"/>
                    <a:pt x="3655" y="1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-640325" y="2866700"/>
              <a:ext cx="148800" cy="143150"/>
            </a:xfrm>
            <a:custGeom>
              <a:rect b="b" l="l" r="r" t="t"/>
              <a:pathLst>
                <a:path extrusionOk="0" h="5726" w="5952">
                  <a:moveTo>
                    <a:pt x="3091" y="1"/>
                  </a:moveTo>
                  <a:cubicBezTo>
                    <a:pt x="2345" y="1"/>
                    <a:pt x="1612" y="292"/>
                    <a:pt x="1063" y="837"/>
                  </a:cubicBezTo>
                  <a:cubicBezTo>
                    <a:pt x="248" y="1659"/>
                    <a:pt x="0" y="2892"/>
                    <a:pt x="446" y="3962"/>
                  </a:cubicBezTo>
                  <a:cubicBezTo>
                    <a:pt x="886" y="5032"/>
                    <a:pt x="1934" y="5726"/>
                    <a:pt x="3089" y="5726"/>
                  </a:cubicBezTo>
                  <a:cubicBezTo>
                    <a:pt x="4670" y="5726"/>
                    <a:pt x="5952" y="4444"/>
                    <a:pt x="5952" y="2863"/>
                  </a:cubicBezTo>
                  <a:cubicBezTo>
                    <a:pt x="5952" y="1708"/>
                    <a:pt x="5258" y="660"/>
                    <a:pt x="4188" y="220"/>
                  </a:cubicBezTo>
                  <a:cubicBezTo>
                    <a:pt x="3833" y="72"/>
                    <a:pt x="3460" y="1"/>
                    <a:pt x="3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0"/>
            <p:cNvSpPr/>
            <p:nvPr/>
          </p:nvSpPr>
          <p:spPr>
            <a:xfrm>
              <a:off x="-736000" y="2597100"/>
              <a:ext cx="92850" cy="135350"/>
            </a:xfrm>
            <a:custGeom>
              <a:rect b="b" l="l" r="r" t="t"/>
              <a:pathLst>
                <a:path extrusionOk="0" h="5414" w="3714">
                  <a:moveTo>
                    <a:pt x="1" y="1"/>
                  </a:moveTo>
                  <a:lnTo>
                    <a:pt x="1" y="5414"/>
                  </a:lnTo>
                  <a:lnTo>
                    <a:pt x="3714" y="5414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>
              <a:off x="-769300" y="2573725"/>
              <a:ext cx="159450" cy="23400"/>
            </a:xfrm>
            <a:custGeom>
              <a:rect b="b" l="l" r="r" t="t"/>
              <a:pathLst>
                <a:path extrusionOk="0" h="936" w="6378">
                  <a:moveTo>
                    <a:pt x="1" y="0"/>
                  </a:moveTo>
                  <a:cubicBezTo>
                    <a:pt x="1" y="517"/>
                    <a:pt x="419" y="936"/>
                    <a:pt x="936" y="936"/>
                  </a:cubicBezTo>
                  <a:lnTo>
                    <a:pt x="5443" y="936"/>
                  </a:lnTo>
                  <a:cubicBezTo>
                    <a:pt x="5960" y="936"/>
                    <a:pt x="6378" y="517"/>
                    <a:pt x="6378" y="0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0"/>
            <p:cNvSpPr/>
            <p:nvPr/>
          </p:nvSpPr>
          <p:spPr>
            <a:xfrm>
              <a:off x="-917025" y="3394950"/>
              <a:ext cx="756225" cy="56875"/>
            </a:xfrm>
            <a:custGeom>
              <a:rect b="b" l="l" r="r" t="t"/>
              <a:pathLst>
                <a:path extrusionOk="0" h="2275" w="30249">
                  <a:moveTo>
                    <a:pt x="376" y="0"/>
                  </a:moveTo>
                  <a:cubicBezTo>
                    <a:pt x="163" y="0"/>
                    <a:pt x="0" y="163"/>
                    <a:pt x="0" y="376"/>
                  </a:cubicBezTo>
                  <a:lnTo>
                    <a:pt x="0" y="1899"/>
                  </a:lnTo>
                  <a:cubicBezTo>
                    <a:pt x="0" y="2105"/>
                    <a:pt x="163" y="2275"/>
                    <a:pt x="376" y="2275"/>
                  </a:cubicBezTo>
                  <a:lnTo>
                    <a:pt x="29873" y="2275"/>
                  </a:lnTo>
                  <a:cubicBezTo>
                    <a:pt x="30079" y="2275"/>
                    <a:pt x="30249" y="2105"/>
                    <a:pt x="30249" y="1899"/>
                  </a:cubicBezTo>
                  <a:lnTo>
                    <a:pt x="30249" y="376"/>
                  </a:lnTo>
                  <a:cubicBezTo>
                    <a:pt x="30249" y="163"/>
                    <a:pt x="30079" y="0"/>
                    <a:pt x="298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-1056625" y="3705125"/>
              <a:ext cx="917100" cy="55625"/>
            </a:xfrm>
            <a:custGeom>
              <a:rect b="b" l="l" r="r" t="t"/>
              <a:pathLst>
                <a:path extrusionOk="0" h="2225" w="36684">
                  <a:moveTo>
                    <a:pt x="3799" y="0"/>
                  </a:moveTo>
                  <a:cubicBezTo>
                    <a:pt x="2226" y="0"/>
                    <a:pt x="773" y="850"/>
                    <a:pt x="1" y="2225"/>
                  </a:cubicBezTo>
                  <a:lnTo>
                    <a:pt x="35989" y="2225"/>
                  </a:lnTo>
                  <a:cubicBezTo>
                    <a:pt x="36371" y="2225"/>
                    <a:pt x="36683" y="1913"/>
                    <a:pt x="36683" y="1531"/>
                  </a:cubicBezTo>
                  <a:lnTo>
                    <a:pt x="36683" y="694"/>
                  </a:lnTo>
                  <a:cubicBezTo>
                    <a:pt x="36683" y="312"/>
                    <a:pt x="36371" y="0"/>
                    <a:pt x="359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-777450" y="2985250"/>
              <a:ext cx="6775" cy="60525"/>
            </a:xfrm>
            <a:custGeom>
              <a:rect b="b" l="l" r="r" t="t"/>
              <a:pathLst>
                <a:path extrusionOk="0" h="2421" w="271">
                  <a:moveTo>
                    <a:pt x="135" y="1"/>
                  </a:moveTo>
                  <a:cubicBezTo>
                    <a:pt x="68" y="1"/>
                    <a:pt x="1" y="45"/>
                    <a:pt x="1" y="134"/>
                  </a:cubicBezTo>
                  <a:lnTo>
                    <a:pt x="1" y="2288"/>
                  </a:lnTo>
                  <a:cubicBezTo>
                    <a:pt x="1" y="2376"/>
                    <a:pt x="68" y="2421"/>
                    <a:pt x="135" y="2421"/>
                  </a:cubicBezTo>
                  <a:cubicBezTo>
                    <a:pt x="203" y="2421"/>
                    <a:pt x="270" y="2376"/>
                    <a:pt x="270" y="2288"/>
                  </a:cubicBezTo>
                  <a:lnTo>
                    <a:pt x="270" y="134"/>
                  </a:lnTo>
                  <a:cubicBezTo>
                    <a:pt x="270" y="45"/>
                    <a:pt x="20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-777450" y="2760475"/>
              <a:ext cx="6775" cy="160775"/>
            </a:xfrm>
            <a:custGeom>
              <a:rect b="b" l="l" r="r" t="t"/>
              <a:pathLst>
                <a:path extrusionOk="0" h="6431" w="271">
                  <a:moveTo>
                    <a:pt x="135" y="0"/>
                  </a:moveTo>
                  <a:cubicBezTo>
                    <a:pt x="68" y="0"/>
                    <a:pt x="1" y="45"/>
                    <a:pt x="1" y="133"/>
                  </a:cubicBezTo>
                  <a:lnTo>
                    <a:pt x="1" y="6298"/>
                  </a:lnTo>
                  <a:cubicBezTo>
                    <a:pt x="1" y="6386"/>
                    <a:pt x="68" y="6430"/>
                    <a:pt x="135" y="6430"/>
                  </a:cubicBezTo>
                  <a:cubicBezTo>
                    <a:pt x="203" y="6430"/>
                    <a:pt x="270" y="6386"/>
                    <a:pt x="270" y="6298"/>
                  </a:cubicBezTo>
                  <a:lnTo>
                    <a:pt x="270" y="133"/>
                  </a:lnTo>
                  <a:cubicBezTo>
                    <a:pt x="270" y="45"/>
                    <a:pt x="203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-898425" y="3406650"/>
              <a:ext cx="24325" cy="23000"/>
            </a:xfrm>
            <a:custGeom>
              <a:rect b="b" l="l" r="r" t="t"/>
              <a:pathLst>
                <a:path extrusionOk="0" h="920" w="973">
                  <a:moveTo>
                    <a:pt x="539" y="259"/>
                  </a:moveTo>
                  <a:lnTo>
                    <a:pt x="539" y="259"/>
                  </a:lnTo>
                  <a:cubicBezTo>
                    <a:pt x="539" y="259"/>
                    <a:pt x="538" y="259"/>
                    <a:pt x="537" y="260"/>
                  </a:cubicBezTo>
                  <a:lnTo>
                    <a:pt x="537" y="260"/>
                  </a:lnTo>
                  <a:cubicBezTo>
                    <a:pt x="538" y="259"/>
                    <a:pt x="539" y="259"/>
                    <a:pt x="539" y="259"/>
                  </a:cubicBezTo>
                  <a:close/>
                  <a:moveTo>
                    <a:pt x="569" y="1"/>
                  </a:moveTo>
                  <a:cubicBezTo>
                    <a:pt x="474" y="1"/>
                    <a:pt x="378" y="24"/>
                    <a:pt x="291" y="71"/>
                  </a:cubicBezTo>
                  <a:cubicBezTo>
                    <a:pt x="121" y="170"/>
                    <a:pt x="15" y="347"/>
                    <a:pt x="7" y="538"/>
                  </a:cubicBezTo>
                  <a:cubicBezTo>
                    <a:pt x="0" y="652"/>
                    <a:pt x="29" y="758"/>
                    <a:pt x="78" y="850"/>
                  </a:cubicBezTo>
                  <a:cubicBezTo>
                    <a:pt x="107" y="899"/>
                    <a:pt x="149" y="919"/>
                    <a:pt x="191" y="919"/>
                  </a:cubicBezTo>
                  <a:cubicBezTo>
                    <a:pt x="282" y="919"/>
                    <a:pt x="370" y="822"/>
                    <a:pt x="312" y="715"/>
                  </a:cubicBezTo>
                  <a:lnTo>
                    <a:pt x="298" y="680"/>
                  </a:lnTo>
                  <a:cubicBezTo>
                    <a:pt x="295" y="675"/>
                    <a:pt x="294" y="672"/>
                    <a:pt x="293" y="672"/>
                  </a:cubicBezTo>
                  <a:lnTo>
                    <a:pt x="293" y="672"/>
                  </a:lnTo>
                  <a:cubicBezTo>
                    <a:pt x="292" y="672"/>
                    <a:pt x="294" y="678"/>
                    <a:pt x="298" y="687"/>
                  </a:cubicBezTo>
                  <a:lnTo>
                    <a:pt x="291" y="673"/>
                  </a:lnTo>
                  <a:cubicBezTo>
                    <a:pt x="284" y="652"/>
                    <a:pt x="277" y="637"/>
                    <a:pt x="277" y="616"/>
                  </a:cubicBezTo>
                  <a:lnTo>
                    <a:pt x="277" y="609"/>
                  </a:lnTo>
                  <a:lnTo>
                    <a:pt x="277" y="574"/>
                  </a:lnTo>
                  <a:cubicBezTo>
                    <a:pt x="277" y="560"/>
                    <a:pt x="284" y="517"/>
                    <a:pt x="277" y="510"/>
                  </a:cubicBezTo>
                  <a:lnTo>
                    <a:pt x="277" y="503"/>
                  </a:lnTo>
                  <a:cubicBezTo>
                    <a:pt x="277" y="496"/>
                    <a:pt x="277" y="489"/>
                    <a:pt x="284" y="475"/>
                  </a:cubicBezTo>
                  <a:cubicBezTo>
                    <a:pt x="284" y="467"/>
                    <a:pt x="284" y="453"/>
                    <a:pt x="291" y="446"/>
                  </a:cubicBezTo>
                  <a:lnTo>
                    <a:pt x="298" y="426"/>
                  </a:lnTo>
                  <a:lnTo>
                    <a:pt x="298" y="426"/>
                  </a:lnTo>
                  <a:cubicBezTo>
                    <a:pt x="293" y="439"/>
                    <a:pt x="292" y="443"/>
                    <a:pt x="293" y="443"/>
                  </a:cubicBezTo>
                  <a:cubicBezTo>
                    <a:pt x="294" y="443"/>
                    <a:pt x="295" y="442"/>
                    <a:pt x="298" y="439"/>
                  </a:cubicBezTo>
                  <a:cubicBezTo>
                    <a:pt x="305" y="418"/>
                    <a:pt x="319" y="397"/>
                    <a:pt x="326" y="382"/>
                  </a:cubicBezTo>
                  <a:lnTo>
                    <a:pt x="333" y="368"/>
                  </a:lnTo>
                  <a:lnTo>
                    <a:pt x="333" y="368"/>
                  </a:lnTo>
                  <a:cubicBezTo>
                    <a:pt x="329" y="377"/>
                    <a:pt x="327" y="383"/>
                    <a:pt x="328" y="383"/>
                  </a:cubicBezTo>
                  <a:cubicBezTo>
                    <a:pt x="329" y="383"/>
                    <a:pt x="331" y="381"/>
                    <a:pt x="333" y="375"/>
                  </a:cubicBezTo>
                  <a:lnTo>
                    <a:pt x="355" y="354"/>
                  </a:lnTo>
                  <a:lnTo>
                    <a:pt x="376" y="333"/>
                  </a:lnTo>
                  <a:lnTo>
                    <a:pt x="383" y="326"/>
                  </a:lnTo>
                  <a:cubicBezTo>
                    <a:pt x="390" y="319"/>
                    <a:pt x="411" y="304"/>
                    <a:pt x="433" y="297"/>
                  </a:cubicBezTo>
                  <a:lnTo>
                    <a:pt x="447" y="290"/>
                  </a:lnTo>
                  <a:cubicBezTo>
                    <a:pt x="454" y="287"/>
                    <a:pt x="457" y="285"/>
                    <a:pt x="457" y="285"/>
                  </a:cubicBezTo>
                  <a:lnTo>
                    <a:pt x="457" y="285"/>
                  </a:lnTo>
                  <a:cubicBezTo>
                    <a:pt x="456" y="285"/>
                    <a:pt x="450" y="287"/>
                    <a:pt x="440" y="290"/>
                  </a:cubicBezTo>
                  <a:lnTo>
                    <a:pt x="468" y="276"/>
                  </a:lnTo>
                  <a:cubicBezTo>
                    <a:pt x="489" y="269"/>
                    <a:pt x="511" y="269"/>
                    <a:pt x="532" y="262"/>
                  </a:cubicBezTo>
                  <a:lnTo>
                    <a:pt x="603" y="262"/>
                  </a:lnTo>
                  <a:cubicBezTo>
                    <a:pt x="624" y="269"/>
                    <a:pt x="645" y="269"/>
                    <a:pt x="666" y="276"/>
                  </a:cubicBezTo>
                  <a:lnTo>
                    <a:pt x="695" y="283"/>
                  </a:lnTo>
                  <a:lnTo>
                    <a:pt x="688" y="283"/>
                  </a:lnTo>
                  <a:lnTo>
                    <a:pt x="702" y="290"/>
                  </a:lnTo>
                  <a:cubicBezTo>
                    <a:pt x="728" y="307"/>
                    <a:pt x="753" y="314"/>
                    <a:pt x="777" y="314"/>
                  </a:cubicBezTo>
                  <a:cubicBezTo>
                    <a:pt x="896" y="314"/>
                    <a:pt x="972" y="134"/>
                    <a:pt x="836" y="64"/>
                  </a:cubicBezTo>
                  <a:cubicBezTo>
                    <a:pt x="753" y="22"/>
                    <a:pt x="661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-853425" y="3406800"/>
              <a:ext cx="195575" cy="6775"/>
            </a:xfrm>
            <a:custGeom>
              <a:rect b="b" l="l" r="r" t="t"/>
              <a:pathLst>
                <a:path extrusionOk="0" h="271" w="7823">
                  <a:moveTo>
                    <a:pt x="177" y="1"/>
                  </a:moveTo>
                  <a:cubicBezTo>
                    <a:pt x="0" y="1"/>
                    <a:pt x="0" y="270"/>
                    <a:pt x="177" y="270"/>
                  </a:cubicBezTo>
                  <a:lnTo>
                    <a:pt x="7645" y="270"/>
                  </a:lnTo>
                  <a:cubicBezTo>
                    <a:pt x="7823" y="270"/>
                    <a:pt x="7823" y="1"/>
                    <a:pt x="7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-316175" y="3160825"/>
              <a:ext cx="31375" cy="214300"/>
            </a:xfrm>
            <a:custGeom>
              <a:rect b="b" l="l" r="r" t="t"/>
              <a:pathLst>
                <a:path extrusionOk="0" h="8572" w="1255">
                  <a:moveTo>
                    <a:pt x="153" y="1"/>
                  </a:moveTo>
                  <a:cubicBezTo>
                    <a:pt x="77" y="1"/>
                    <a:pt x="1" y="63"/>
                    <a:pt x="22" y="161"/>
                  </a:cubicBezTo>
                  <a:cubicBezTo>
                    <a:pt x="624" y="2251"/>
                    <a:pt x="915" y="4419"/>
                    <a:pt x="879" y="6602"/>
                  </a:cubicBezTo>
                  <a:cubicBezTo>
                    <a:pt x="872" y="7218"/>
                    <a:pt x="837" y="7835"/>
                    <a:pt x="773" y="8444"/>
                  </a:cubicBezTo>
                  <a:cubicBezTo>
                    <a:pt x="766" y="8529"/>
                    <a:pt x="828" y="8572"/>
                    <a:pt x="894" y="8572"/>
                  </a:cubicBezTo>
                  <a:cubicBezTo>
                    <a:pt x="961" y="8572"/>
                    <a:pt x="1032" y="8529"/>
                    <a:pt x="1042" y="8444"/>
                  </a:cubicBezTo>
                  <a:cubicBezTo>
                    <a:pt x="1255" y="6255"/>
                    <a:pt x="1149" y="4044"/>
                    <a:pt x="716" y="1883"/>
                  </a:cubicBezTo>
                  <a:cubicBezTo>
                    <a:pt x="596" y="1280"/>
                    <a:pt x="447" y="685"/>
                    <a:pt x="277" y="90"/>
                  </a:cubicBezTo>
                  <a:cubicBezTo>
                    <a:pt x="254" y="28"/>
                    <a:pt x="20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2" name="Google Shape;2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6475" y="2224702"/>
            <a:ext cx="5207524" cy="284370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0"/>
          <p:cNvSpPr txBox="1"/>
          <p:nvPr/>
        </p:nvSpPr>
        <p:spPr>
          <a:xfrm>
            <a:off x="5214700" y="1581175"/>
            <a:ext cx="28299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Teko"/>
                <a:ea typeface="Teko"/>
                <a:cs typeface="Teko"/>
                <a:sym typeface="Teko"/>
              </a:rPr>
              <a:t>Accuracy Score: 63.82%</a:t>
            </a:r>
            <a:endParaRPr b="1" sz="1800">
              <a:solidFill>
                <a:schemeClr val="accent1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/>
          <p:nvPr/>
        </p:nvSpPr>
        <p:spPr>
          <a:xfrm>
            <a:off x="3164700" y="1304600"/>
            <a:ext cx="6691200" cy="6691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1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classifier</a:t>
            </a:r>
            <a:endParaRPr sz="3600"/>
          </a:p>
        </p:txBody>
      </p:sp>
      <p:grpSp>
        <p:nvGrpSpPr>
          <p:cNvPr id="260" name="Google Shape;260;p31"/>
          <p:cNvGrpSpPr/>
          <p:nvPr/>
        </p:nvGrpSpPr>
        <p:grpSpPr>
          <a:xfrm>
            <a:off x="1068436" y="1677128"/>
            <a:ext cx="2427289" cy="2921150"/>
            <a:chOff x="-1056625" y="2573725"/>
            <a:chExt cx="917100" cy="1187025"/>
          </a:xfrm>
        </p:grpSpPr>
        <p:sp>
          <p:nvSpPr>
            <p:cNvPr id="261" name="Google Shape;261;p31"/>
            <p:cNvSpPr/>
            <p:nvPr/>
          </p:nvSpPr>
          <p:spPr>
            <a:xfrm>
              <a:off x="-368950" y="3484925"/>
              <a:ext cx="179450" cy="231375"/>
            </a:xfrm>
            <a:custGeom>
              <a:rect b="b" l="l" r="r" t="t"/>
              <a:pathLst>
                <a:path extrusionOk="0" h="9255" w="7178">
                  <a:moveTo>
                    <a:pt x="7178" y="1"/>
                  </a:moveTo>
                  <a:cubicBezTo>
                    <a:pt x="4960" y="1567"/>
                    <a:pt x="2544" y="2842"/>
                    <a:pt x="0" y="3799"/>
                  </a:cubicBezTo>
                  <a:lnTo>
                    <a:pt x="0" y="9254"/>
                  </a:lnTo>
                  <a:lnTo>
                    <a:pt x="7178" y="9254"/>
                  </a:lnTo>
                  <a:lnTo>
                    <a:pt x="71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-368950" y="3431250"/>
              <a:ext cx="179450" cy="148650"/>
            </a:xfrm>
            <a:custGeom>
              <a:rect b="b" l="l" r="r" t="t"/>
              <a:pathLst>
                <a:path extrusionOk="0" h="5946" w="7178">
                  <a:moveTo>
                    <a:pt x="0" y="1"/>
                  </a:moveTo>
                  <a:lnTo>
                    <a:pt x="0" y="5946"/>
                  </a:lnTo>
                  <a:cubicBezTo>
                    <a:pt x="2544" y="4989"/>
                    <a:pt x="4960" y="3714"/>
                    <a:pt x="7178" y="2148"/>
                  </a:cubicBezTo>
                  <a:lnTo>
                    <a:pt x="7178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-522725" y="3579875"/>
              <a:ext cx="153975" cy="134125"/>
            </a:xfrm>
            <a:custGeom>
              <a:rect b="b" l="l" r="r" t="t"/>
              <a:pathLst>
                <a:path extrusionOk="0" h="5365" w="6159">
                  <a:moveTo>
                    <a:pt x="6158" y="1"/>
                  </a:moveTo>
                  <a:cubicBezTo>
                    <a:pt x="5754" y="149"/>
                    <a:pt x="5351" y="298"/>
                    <a:pt x="4947" y="433"/>
                  </a:cubicBezTo>
                  <a:cubicBezTo>
                    <a:pt x="4068" y="2998"/>
                    <a:pt x="2559" y="5364"/>
                    <a:pt x="1" y="5364"/>
                  </a:cubicBezTo>
                  <a:lnTo>
                    <a:pt x="6158" y="5364"/>
                  </a:lnTo>
                  <a:lnTo>
                    <a:pt x="61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-399075" y="3431250"/>
              <a:ext cx="30150" cy="159450"/>
            </a:xfrm>
            <a:custGeom>
              <a:rect b="b" l="l" r="r" t="t"/>
              <a:pathLst>
                <a:path extrusionOk="0" h="6378" w="1206">
                  <a:moveTo>
                    <a:pt x="1205" y="1"/>
                  </a:moveTo>
                  <a:cubicBezTo>
                    <a:pt x="1205" y="1"/>
                    <a:pt x="1042" y="3331"/>
                    <a:pt x="1" y="6378"/>
                  </a:cubicBezTo>
                  <a:cubicBezTo>
                    <a:pt x="405" y="6243"/>
                    <a:pt x="808" y="6094"/>
                    <a:pt x="1205" y="5946"/>
                  </a:cubicBezTo>
                  <a:lnTo>
                    <a:pt x="1205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-785950" y="3335425"/>
              <a:ext cx="232250" cy="103825"/>
            </a:xfrm>
            <a:custGeom>
              <a:rect b="b" l="l" r="r" t="t"/>
              <a:pathLst>
                <a:path extrusionOk="0" h="4153" w="9290">
                  <a:moveTo>
                    <a:pt x="4153" y="0"/>
                  </a:moveTo>
                  <a:cubicBezTo>
                    <a:pt x="1857" y="0"/>
                    <a:pt x="1" y="1857"/>
                    <a:pt x="1" y="4153"/>
                  </a:cubicBezTo>
                  <a:lnTo>
                    <a:pt x="9290" y="4153"/>
                  </a:lnTo>
                  <a:cubicBezTo>
                    <a:pt x="9290" y="1857"/>
                    <a:pt x="7426" y="0"/>
                    <a:pt x="5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-609150" y="2887950"/>
              <a:ext cx="152700" cy="107925"/>
            </a:xfrm>
            <a:custGeom>
              <a:rect b="b" l="l" r="r" t="t"/>
              <a:pathLst>
                <a:path extrusionOk="0" h="4317" w="6108">
                  <a:moveTo>
                    <a:pt x="222" y="0"/>
                  </a:moveTo>
                  <a:cubicBezTo>
                    <a:pt x="148" y="0"/>
                    <a:pt x="74" y="0"/>
                    <a:pt x="0" y="1"/>
                  </a:cubicBezTo>
                  <a:lnTo>
                    <a:pt x="220" y="3168"/>
                  </a:lnTo>
                  <a:cubicBezTo>
                    <a:pt x="2714" y="3168"/>
                    <a:pt x="4627" y="3615"/>
                    <a:pt x="6108" y="4316"/>
                  </a:cubicBezTo>
                  <a:cubicBezTo>
                    <a:pt x="5980" y="2927"/>
                    <a:pt x="5591" y="1588"/>
                    <a:pt x="4833" y="412"/>
                  </a:cubicBezTo>
                  <a:cubicBezTo>
                    <a:pt x="3311" y="142"/>
                    <a:pt x="1770" y="0"/>
                    <a:pt x="222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-488350" y="2898250"/>
              <a:ext cx="302925" cy="505400"/>
            </a:xfrm>
            <a:custGeom>
              <a:rect b="b" l="l" r="r" t="t"/>
              <a:pathLst>
                <a:path extrusionOk="0" h="20216" w="12117">
                  <a:moveTo>
                    <a:pt x="1" y="0"/>
                  </a:moveTo>
                  <a:lnTo>
                    <a:pt x="1" y="0"/>
                  </a:lnTo>
                  <a:cubicBezTo>
                    <a:pt x="752" y="1176"/>
                    <a:pt x="1141" y="2515"/>
                    <a:pt x="1276" y="3904"/>
                  </a:cubicBezTo>
                  <a:cubicBezTo>
                    <a:pt x="5478" y="5909"/>
                    <a:pt x="6158" y="10083"/>
                    <a:pt x="6562" y="12499"/>
                  </a:cubicBezTo>
                  <a:cubicBezTo>
                    <a:pt x="7136" y="15957"/>
                    <a:pt x="6633" y="20215"/>
                    <a:pt x="6633" y="20215"/>
                  </a:cubicBezTo>
                  <a:lnTo>
                    <a:pt x="12117" y="20208"/>
                  </a:lnTo>
                  <a:cubicBezTo>
                    <a:pt x="12117" y="20208"/>
                    <a:pt x="11897" y="15305"/>
                    <a:pt x="11323" y="11316"/>
                  </a:cubicBezTo>
                  <a:cubicBezTo>
                    <a:pt x="10849" y="8063"/>
                    <a:pt x="9035" y="1679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-792500" y="2732425"/>
              <a:ext cx="205875" cy="441650"/>
            </a:xfrm>
            <a:custGeom>
              <a:rect b="b" l="l" r="r" t="t"/>
              <a:pathLst>
                <a:path extrusionOk="0" h="17666" w="8235">
                  <a:moveTo>
                    <a:pt x="114" y="1"/>
                  </a:moveTo>
                  <a:cubicBezTo>
                    <a:pt x="50" y="1"/>
                    <a:pt x="1" y="51"/>
                    <a:pt x="1" y="114"/>
                  </a:cubicBezTo>
                  <a:lnTo>
                    <a:pt x="1" y="17552"/>
                  </a:lnTo>
                  <a:cubicBezTo>
                    <a:pt x="1" y="17616"/>
                    <a:pt x="50" y="17665"/>
                    <a:pt x="114" y="17665"/>
                  </a:cubicBezTo>
                  <a:lnTo>
                    <a:pt x="8121" y="17665"/>
                  </a:lnTo>
                  <a:cubicBezTo>
                    <a:pt x="8184" y="17665"/>
                    <a:pt x="8234" y="17616"/>
                    <a:pt x="8234" y="17552"/>
                  </a:cubicBezTo>
                  <a:lnTo>
                    <a:pt x="8234" y="114"/>
                  </a:lnTo>
                  <a:cubicBezTo>
                    <a:pt x="8234" y="51"/>
                    <a:pt x="8184" y="1"/>
                    <a:pt x="81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-792500" y="2820125"/>
              <a:ext cx="205875" cy="353950"/>
            </a:xfrm>
            <a:custGeom>
              <a:rect b="b" l="l" r="r" t="t"/>
              <a:pathLst>
                <a:path extrusionOk="0" h="14158" w="8235">
                  <a:moveTo>
                    <a:pt x="8234" y="0"/>
                  </a:moveTo>
                  <a:cubicBezTo>
                    <a:pt x="6626" y="4330"/>
                    <a:pt x="3976" y="8383"/>
                    <a:pt x="164" y="10756"/>
                  </a:cubicBezTo>
                  <a:cubicBezTo>
                    <a:pt x="64" y="10820"/>
                    <a:pt x="1" y="10926"/>
                    <a:pt x="1" y="11040"/>
                  </a:cubicBezTo>
                  <a:lnTo>
                    <a:pt x="1" y="13817"/>
                  </a:lnTo>
                  <a:cubicBezTo>
                    <a:pt x="1" y="14001"/>
                    <a:pt x="156" y="14157"/>
                    <a:pt x="341" y="14157"/>
                  </a:cubicBezTo>
                  <a:lnTo>
                    <a:pt x="7901" y="14157"/>
                  </a:lnTo>
                  <a:cubicBezTo>
                    <a:pt x="8085" y="14157"/>
                    <a:pt x="8234" y="14001"/>
                    <a:pt x="8234" y="13817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-747150" y="3174050"/>
              <a:ext cx="115350" cy="32075"/>
            </a:xfrm>
            <a:custGeom>
              <a:rect b="b" l="l" r="r" t="t"/>
              <a:pathLst>
                <a:path extrusionOk="0" h="1283" w="4614">
                  <a:moveTo>
                    <a:pt x="0" y="0"/>
                  </a:moveTo>
                  <a:lnTo>
                    <a:pt x="0" y="1127"/>
                  </a:lnTo>
                  <a:cubicBezTo>
                    <a:pt x="0" y="1212"/>
                    <a:pt x="71" y="1283"/>
                    <a:pt x="156" y="1283"/>
                  </a:cubicBezTo>
                  <a:lnTo>
                    <a:pt x="4457" y="1283"/>
                  </a:lnTo>
                  <a:cubicBezTo>
                    <a:pt x="4542" y="1283"/>
                    <a:pt x="4613" y="1212"/>
                    <a:pt x="4613" y="1127"/>
                  </a:cubicBezTo>
                  <a:lnTo>
                    <a:pt x="4606" y="0"/>
                  </a:ln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-726775" y="3206100"/>
              <a:ext cx="74600" cy="15450"/>
            </a:xfrm>
            <a:custGeom>
              <a:rect b="b" l="l" r="r" t="t"/>
              <a:pathLst>
                <a:path extrusionOk="0" h="618" w="2984">
                  <a:moveTo>
                    <a:pt x="0" y="1"/>
                  </a:moveTo>
                  <a:cubicBezTo>
                    <a:pt x="0" y="341"/>
                    <a:pt x="270" y="617"/>
                    <a:pt x="610" y="617"/>
                  </a:cubicBezTo>
                  <a:lnTo>
                    <a:pt x="2367" y="617"/>
                  </a:lnTo>
                  <a:cubicBezTo>
                    <a:pt x="2707" y="617"/>
                    <a:pt x="2983" y="341"/>
                    <a:pt x="29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-654150" y="2853950"/>
              <a:ext cx="175575" cy="168825"/>
            </a:xfrm>
            <a:custGeom>
              <a:rect b="b" l="l" r="r" t="t"/>
              <a:pathLst>
                <a:path extrusionOk="0" h="6753" w="7023">
                  <a:moveTo>
                    <a:pt x="3655" y="1"/>
                  </a:moveTo>
                  <a:cubicBezTo>
                    <a:pt x="3651" y="1"/>
                    <a:pt x="3647" y="1"/>
                    <a:pt x="3642" y="1"/>
                  </a:cubicBezTo>
                  <a:cubicBezTo>
                    <a:pt x="2275" y="1"/>
                    <a:pt x="1042" y="823"/>
                    <a:pt x="525" y="2084"/>
                  </a:cubicBezTo>
                  <a:cubicBezTo>
                    <a:pt x="0" y="3345"/>
                    <a:pt x="291" y="4798"/>
                    <a:pt x="1255" y="5761"/>
                  </a:cubicBezTo>
                  <a:cubicBezTo>
                    <a:pt x="1899" y="6411"/>
                    <a:pt x="2767" y="6753"/>
                    <a:pt x="3648" y="6753"/>
                  </a:cubicBezTo>
                  <a:cubicBezTo>
                    <a:pt x="4083" y="6753"/>
                    <a:pt x="4522" y="6669"/>
                    <a:pt x="4939" y="6498"/>
                  </a:cubicBezTo>
                  <a:cubicBezTo>
                    <a:pt x="6200" y="5974"/>
                    <a:pt x="7022" y="4741"/>
                    <a:pt x="7022" y="3373"/>
                  </a:cubicBezTo>
                  <a:cubicBezTo>
                    <a:pt x="7022" y="1514"/>
                    <a:pt x="5513" y="1"/>
                    <a:pt x="3655" y="1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-640325" y="2866700"/>
              <a:ext cx="148800" cy="143150"/>
            </a:xfrm>
            <a:custGeom>
              <a:rect b="b" l="l" r="r" t="t"/>
              <a:pathLst>
                <a:path extrusionOk="0" h="5726" w="5952">
                  <a:moveTo>
                    <a:pt x="3091" y="1"/>
                  </a:moveTo>
                  <a:cubicBezTo>
                    <a:pt x="2345" y="1"/>
                    <a:pt x="1612" y="292"/>
                    <a:pt x="1063" y="837"/>
                  </a:cubicBezTo>
                  <a:cubicBezTo>
                    <a:pt x="248" y="1659"/>
                    <a:pt x="0" y="2892"/>
                    <a:pt x="446" y="3962"/>
                  </a:cubicBezTo>
                  <a:cubicBezTo>
                    <a:pt x="886" y="5032"/>
                    <a:pt x="1934" y="5726"/>
                    <a:pt x="3089" y="5726"/>
                  </a:cubicBezTo>
                  <a:cubicBezTo>
                    <a:pt x="4670" y="5726"/>
                    <a:pt x="5952" y="4444"/>
                    <a:pt x="5952" y="2863"/>
                  </a:cubicBezTo>
                  <a:cubicBezTo>
                    <a:pt x="5952" y="1708"/>
                    <a:pt x="5258" y="660"/>
                    <a:pt x="4188" y="220"/>
                  </a:cubicBezTo>
                  <a:cubicBezTo>
                    <a:pt x="3833" y="72"/>
                    <a:pt x="3460" y="1"/>
                    <a:pt x="3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-736000" y="2597100"/>
              <a:ext cx="92850" cy="135350"/>
            </a:xfrm>
            <a:custGeom>
              <a:rect b="b" l="l" r="r" t="t"/>
              <a:pathLst>
                <a:path extrusionOk="0" h="5414" w="3714">
                  <a:moveTo>
                    <a:pt x="1" y="1"/>
                  </a:moveTo>
                  <a:lnTo>
                    <a:pt x="1" y="5414"/>
                  </a:lnTo>
                  <a:lnTo>
                    <a:pt x="3714" y="5414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-769300" y="2573725"/>
              <a:ext cx="159450" cy="23400"/>
            </a:xfrm>
            <a:custGeom>
              <a:rect b="b" l="l" r="r" t="t"/>
              <a:pathLst>
                <a:path extrusionOk="0" h="936" w="6378">
                  <a:moveTo>
                    <a:pt x="1" y="0"/>
                  </a:moveTo>
                  <a:cubicBezTo>
                    <a:pt x="1" y="517"/>
                    <a:pt x="419" y="936"/>
                    <a:pt x="936" y="936"/>
                  </a:cubicBezTo>
                  <a:lnTo>
                    <a:pt x="5443" y="936"/>
                  </a:lnTo>
                  <a:cubicBezTo>
                    <a:pt x="5960" y="936"/>
                    <a:pt x="6378" y="517"/>
                    <a:pt x="6378" y="0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-917025" y="3394950"/>
              <a:ext cx="756225" cy="56875"/>
            </a:xfrm>
            <a:custGeom>
              <a:rect b="b" l="l" r="r" t="t"/>
              <a:pathLst>
                <a:path extrusionOk="0" h="2275" w="30249">
                  <a:moveTo>
                    <a:pt x="376" y="0"/>
                  </a:moveTo>
                  <a:cubicBezTo>
                    <a:pt x="163" y="0"/>
                    <a:pt x="0" y="163"/>
                    <a:pt x="0" y="376"/>
                  </a:cubicBezTo>
                  <a:lnTo>
                    <a:pt x="0" y="1899"/>
                  </a:lnTo>
                  <a:cubicBezTo>
                    <a:pt x="0" y="2105"/>
                    <a:pt x="163" y="2275"/>
                    <a:pt x="376" y="2275"/>
                  </a:cubicBezTo>
                  <a:lnTo>
                    <a:pt x="29873" y="2275"/>
                  </a:lnTo>
                  <a:cubicBezTo>
                    <a:pt x="30079" y="2275"/>
                    <a:pt x="30249" y="2105"/>
                    <a:pt x="30249" y="1899"/>
                  </a:cubicBezTo>
                  <a:lnTo>
                    <a:pt x="30249" y="376"/>
                  </a:lnTo>
                  <a:cubicBezTo>
                    <a:pt x="30249" y="163"/>
                    <a:pt x="30079" y="0"/>
                    <a:pt x="298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-1056625" y="3705125"/>
              <a:ext cx="917100" cy="55625"/>
            </a:xfrm>
            <a:custGeom>
              <a:rect b="b" l="l" r="r" t="t"/>
              <a:pathLst>
                <a:path extrusionOk="0" h="2225" w="36684">
                  <a:moveTo>
                    <a:pt x="3799" y="0"/>
                  </a:moveTo>
                  <a:cubicBezTo>
                    <a:pt x="2226" y="0"/>
                    <a:pt x="773" y="850"/>
                    <a:pt x="1" y="2225"/>
                  </a:cubicBezTo>
                  <a:lnTo>
                    <a:pt x="35989" y="2225"/>
                  </a:lnTo>
                  <a:cubicBezTo>
                    <a:pt x="36371" y="2225"/>
                    <a:pt x="36683" y="1913"/>
                    <a:pt x="36683" y="1531"/>
                  </a:cubicBezTo>
                  <a:lnTo>
                    <a:pt x="36683" y="694"/>
                  </a:lnTo>
                  <a:cubicBezTo>
                    <a:pt x="36683" y="312"/>
                    <a:pt x="36371" y="0"/>
                    <a:pt x="359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-777450" y="2985250"/>
              <a:ext cx="6775" cy="60525"/>
            </a:xfrm>
            <a:custGeom>
              <a:rect b="b" l="l" r="r" t="t"/>
              <a:pathLst>
                <a:path extrusionOk="0" h="2421" w="271">
                  <a:moveTo>
                    <a:pt x="135" y="1"/>
                  </a:moveTo>
                  <a:cubicBezTo>
                    <a:pt x="68" y="1"/>
                    <a:pt x="1" y="45"/>
                    <a:pt x="1" y="134"/>
                  </a:cubicBezTo>
                  <a:lnTo>
                    <a:pt x="1" y="2288"/>
                  </a:lnTo>
                  <a:cubicBezTo>
                    <a:pt x="1" y="2376"/>
                    <a:pt x="68" y="2421"/>
                    <a:pt x="135" y="2421"/>
                  </a:cubicBezTo>
                  <a:cubicBezTo>
                    <a:pt x="203" y="2421"/>
                    <a:pt x="270" y="2376"/>
                    <a:pt x="270" y="2288"/>
                  </a:cubicBezTo>
                  <a:lnTo>
                    <a:pt x="270" y="134"/>
                  </a:lnTo>
                  <a:cubicBezTo>
                    <a:pt x="270" y="45"/>
                    <a:pt x="20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-777450" y="2760475"/>
              <a:ext cx="6775" cy="160775"/>
            </a:xfrm>
            <a:custGeom>
              <a:rect b="b" l="l" r="r" t="t"/>
              <a:pathLst>
                <a:path extrusionOk="0" h="6431" w="271">
                  <a:moveTo>
                    <a:pt x="135" y="0"/>
                  </a:moveTo>
                  <a:cubicBezTo>
                    <a:pt x="68" y="0"/>
                    <a:pt x="1" y="45"/>
                    <a:pt x="1" y="133"/>
                  </a:cubicBezTo>
                  <a:lnTo>
                    <a:pt x="1" y="6298"/>
                  </a:lnTo>
                  <a:cubicBezTo>
                    <a:pt x="1" y="6386"/>
                    <a:pt x="68" y="6430"/>
                    <a:pt x="135" y="6430"/>
                  </a:cubicBezTo>
                  <a:cubicBezTo>
                    <a:pt x="203" y="6430"/>
                    <a:pt x="270" y="6386"/>
                    <a:pt x="270" y="6298"/>
                  </a:cubicBezTo>
                  <a:lnTo>
                    <a:pt x="270" y="133"/>
                  </a:lnTo>
                  <a:cubicBezTo>
                    <a:pt x="270" y="45"/>
                    <a:pt x="203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-898425" y="3406650"/>
              <a:ext cx="24325" cy="23000"/>
            </a:xfrm>
            <a:custGeom>
              <a:rect b="b" l="l" r="r" t="t"/>
              <a:pathLst>
                <a:path extrusionOk="0" h="920" w="973">
                  <a:moveTo>
                    <a:pt x="539" y="259"/>
                  </a:moveTo>
                  <a:lnTo>
                    <a:pt x="539" y="259"/>
                  </a:lnTo>
                  <a:cubicBezTo>
                    <a:pt x="539" y="259"/>
                    <a:pt x="538" y="259"/>
                    <a:pt x="537" y="260"/>
                  </a:cubicBezTo>
                  <a:lnTo>
                    <a:pt x="537" y="260"/>
                  </a:lnTo>
                  <a:cubicBezTo>
                    <a:pt x="538" y="259"/>
                    <a:pt x="539" y="259"/>
                    <a:pt x="539" y="259"/>
                  </a:cubicBezTo>
                  <a:close/>
                  <a:moveTo>
                    <a:pt x="569" y="1"/>
                  </a:moveTo>
                  <a:cubicBezTo>
                    <a:pt x="474" y="1"/>
                    <a:pt x="378" y="24"/>
                    <a:pt x="291" y="71"/>
                  </a:cubicBezTo>
                  <a:cubicBezTo>
                    <a:pt x="121" y="170"/>
                    <a:pt x="15" y="347"/>
                    <a:pt x="7" y="538"/>
                  </a:cubicBezTo>
                  <a:cubicBezTo>
                    <a:pt x="0" y="652"/>
                    <a:pt x="29" y="758"/>
                    <a:pt x="78" y="850"/>
                  </a:cubicBezTo>
                  <a:cubicBezTo>
                    <a:pt x="107" y="899"/>
                    <a:pt x="149" y="919"/>
                    <a:pt x="191" y="919"/>
                  </a:cubicBezTo>
                  <a:cubicBezTo>
                    <a:pt x="282" y="919"/>
                    <a:pt x="370" y="822"/>
                    <a:pt x="312" y="715"/>
                  </a:cubicBezTo>
                  <a:lnTo>
                    <a:pt x="298" y="680"/>
                  </a:lnTo>
                  <a:cubicBezTo>
                    <a:pt x="295" y="675"/>
                    <a:pt x="294" y="672"/>
                    <a:pt x="293" y="672"/>
                  </a:cubicBezTo>
                  <a:lnTo>
                    <a:pt x="293" y="672"/>
                  </a:lnTo>
                  <a:cubicBezTo>
                    <a:pt x="292" y="672"/>
                    <a:pt x="294" y="678"/>
                    <a:pt x="298" y="687"/>
                  </a:cubicBezTo>
                  <a:lnTo>
                    <a:pt x="291" y="673"/>
                  </a:lnTo>
                  <a:cubicBezTo>
                    <a:pt x="284" y="652"/>
                    <a:pt x="277" y="637"/>
                    <a:pt x="277" y="616"/>
                  </a:cubicBezTo>
                  <a:lnTo>
                    <a:pt x="277" y="609"/>
                  </a:lnTo>
                  <a:lnTo>
                    <a:pt x="277" y="574"/>
                  </a:lnTo>
                  <a:cubicBezTo>
                    <a:pt x="277" y="560"/>
                    <a:pt x="284" y="517"/>
                    <a:pt x="277" y="510"/>
                  </a:cubicBezTo>
                  <a:lnTo>
                    <a:pt x="277" y="503"/>
                  </a:lnTo>
                  <a:cubicBezTo>
                    <a:pt x="277" y="496"/>
                    <a:pt x="277" y="489"/>
                    <a:pt x="284" y="475"/>
                  </a:cubicBezTo>
                  <a:cubicBezTo>
                    <a:pt x="284" y="467"/>
                    <a:pt x="284" y="453"/>
                    <a:pt x="291" y="446"/>
                  </a:cubicBezTo>
                  <a:lnTo>
                    <a:pt x="298" y="426"/>
                  </a:lnTo>
                  <a:lnTo>
                    <a:pt x="298" y="426"/>
                  </a:lnTo>
                  <a:cubicBezTo>
                    <a:pt x="293" y="439"/>
                    <a:pt x="292" y="443"/>
                    <a:pt x="293" y="443"/>
                  </a:cubicBezTo>
                  <a:cubicBezTo>
                    <a:pt x="294" y="443"/>
                    <a:pt x="295" y="442"/>
                    <a:pt x="298" y="439"/>
                  </a:cubicBezTo>
                  <a:cubicBezTo>
                    <a:pt x="305" y="418"/>
                    <a:pt x="319" y="397"/>
                    <a:pt x="326" y="382"/>
                  </a:cubicBezTo>
                  <a:lnTo>
                    <a:pt x="333" y="368"/>
                  </a:lnTo>
                  <a:lnTo>
                    <a:pt x="333" y="368"/>
                  </a:lnTo>
                  <a:cubicBezTo>
                    <a:pt x="329" y="377"/>
                    <a:pt x="327" y="383"/>
                    <a:pt x="328" y="383"/>
                  </a:cubicBezTo>
                  <a:cubicBezTo>
                    <a:pt x="329" y="383"/>
                    <a:pt x="331" y="381"/>
                    <a:pt x="333" y="375"/>
                  </a:cubicBezTo>
                  <a:lnTo>
                    <a:pt x="355" y="354"/>
                  </a:lnTo>
                  <a:lnTo>
                    <a:pt x="376" y="333"/>
                  </a:lnTo>
                  <a:lnTo>
                    <a:pt x="383" y="326"/>
                  </a:lnTo>
                  <a:cubicBezTo>
                    <a:pt x="390" y="319"/>
                    <a:pt x="411" y="304"/>
                    <a:pt x="433" y="297"/>
                  </a:cubicBezTo>
                  <a:lnTo>
                    <a:pt x="447" y="290"/>
                  </a:lnTo>
                  <a:cubicBezTo>
                    <a:pt x="454" y="287"/>
                    <a:pt x="457" y="285"/>
                    <a:pt x="457" y="285"/>
                  </a:cubicBezTo>
                  <a:lnTo>
                    <a:pt x="457" y="285"/>
                  </a:lnTo>
                  <a:cubicBezTo>
                    <a:pt x="456" y="285"/>
                    <a:pt x="450" y="287"/>
                    <a:pt x="440" y="290"/>
                  </a:cubicBezTo>
                  <a:lnTo>
                    <a:pt x="468" y="276"/>
                  </a:lnTo>
                  <a:cubicBezTo>
                    <a:pt x="489" y="269"/>
                    <a:pt x="511" y="269"/>
                    <a:pt x="532" y="262"/>
                  </a:cubicBezTo>
                  <a:lnTo>
                    <a:pt x="603" y="262"/>
                  </a:lnTo>
                  <a:cubicBezTo>
                    <a:pt x="624" y="269"/>
                    <a:pt x="645" y="269"/>
                    <a:pt x="666" y="276"/>
                  </a:cubicBezTo>
                  <a:lnTo>
                    <a:pt x="695" y="283"/>
                  </a:lnTo>
                  <a:lnTo>
                    <a:pt x="688" y="283"/>
                  </a:lnTo>
                  <a:lnTo>
                    <a:pt x="702" y="290"/>
                  </a:lnTo>
                  <a:cubicBezTo>
                    <a:pt x="728" y="307"/>
                    <a:pt x="753" y="314"/>
                    <a:pt x="777" y="314"/>
                  </a:cubicBezTo>
                  <a:cubicBezTo>
                    <a:pt x="896" y="314"/>
                    <a:pt x="972" y="134"/>
                    <a:pt x="836" y="64"/>
                  </a:cubicBezTo>
                  <a:cubicBezTo>
                    <a:pt x="753" y="22"/>
                    <a:pt x="661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-853425" y="3406800"/>
              <a:ext cx="195575" cy="6775"/>
            </a:xfrm>
            <a:custGeom>
              <a:rect b="b" l="l" r="r" t="t"/>
              <a:pathLst>
                <a:path extrusionOk="0" h="271" w="7823">
                  <a:moveTo>
                    <a:pt x="177" y="1"/>
                  </a:moveTo>
                  <a:cubicBezTo>
                    <a:pt x="0" y="1"/>
                    <a:pt x="0" y="270"/>
                    <a:pt x="177" y="270"/>
                  </a:cubicBezTo>
                  <a:lnTo>
                    <a:pt x="7645" y="270"/>
                  </a:lnTo>
                  <a:cubicBezTo>
                    <a:pt x="7823" y="270"/>
                    <a:pt x="7823" y="1"/>
                    <a:pt x="7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-316175" y="3160825"/>
              <a:ext cx="31375" cy="214300"/>
            </a:xfrm>
            <a:custGeom>
              <a:rect b="b" l="l" r="r" t="t"/>
              <a:pathLst>
                <a:path extrusionOk="0" h="8572" w="1255">
                  <a:moveTo>
                    <a:pt x="153" y="1"/>
                  </a:moveTo>
                  <a:cubicBezTo>
                    <a:pt x="77" y="1"/>
                    <a:pt x="1" y="63"/>
                    <a:pt x="22" y="161"/>
                  </a:cubicBezTo>
                  <a:cubicBezTo>
                    <a:pt x="624" y="2251"/>
                    <a:pt x="915" y="4419"/>
                    <a:pt x="879" y="6602"/>
                  </a:cubicBezTo>
                  <a:cubicBezTo>
                    <a:pt x="872" y="7218"/>
                    <a:pt x="837" y="7835"/>
                    <a:pt x="773" y="8444"/>
                  </a:cubicBezTo>
                  <a:cubicBezTo>
                    <a:pt x="766" y="8529"/>
                    <a:pt x="828" y="8572"/>
                    <a:pt x="894" y="8572"/>
                  </a:cubicBezTo>
                  <a:cubicBezTo>
                    <a:pt x="961" y="8572"/>
                    <a:pt x="1032" y="8529"/>
                    <a:pt x="1042" y="8444"/>
                  </a:cubicBezTo>
                  <a:cubicBezTo>
                    <a:pt x="1255" y="6255"/>
                    <a:pt x="1149" y="4044"/>
                    <a:pt x="716" y="1883"/>
                  </a:cubicBezTo>
                  <a:cubicBezTo>
                    <a:pt x="596" y="1280"/>
                    <a:pt x="447" y="685"/>
                    <a:pt x="277" y="90"/>
                  </a:cubicBezTo>
                  <a:cubicBezTo>
                    <a:pt x="254" y="28"/>
                    <a:pt x="20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31"/>
          <p:cNvSpPr txBox="1"/>
          <p:nvPr/>
        </p:nvSpPr>
        <p:spPr>
          <a:xfrm>
            <a:off x="5214700" y="1581175"/>
            <a:ext cx="28299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Teko"/>
                <a:ea typeface="Teko"/>
                <a:cs typeface="Teko"/>
                <a:sym typeface="Teko"/>
              </a:rPr>
              <a:t>Accuracy Score: 70.95%</a:t>
            </a:r>
            <a:endParaRPr b="1" sz="1800">
              <a:solidFill>
                <a:schemeClr val="accen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284" name="Google Shape;2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7635" y="2511575"/>
            <a:ext cx="4805326" cy="240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2"/>
          <p:cNvSpPr/>
          <p:nvPr/>
        </p:nvSpPr>
        <p:spPr>
          <a:xfrm>
            <a:off x="3164700" y="1304600"/>
            <a:ext cx="6691200" cy="6691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</a:t>
            </a:r>
            <a:endParaRPr sz="3600"/>
          </a:p>
        </p:txBody>
      </p:sp>
      <p:grpSp>
        <p:nvGrpSpPr>
          <p:cNvPr id="291" name="Google Shape;291;p32"/>
          <p:cNvGrpSpPr/>
          <p:nvPr/>
        </p:nvGrpSpPr>
        <p:grpSpPr>
          <a:xfrm>
            <a:off x="1068436" y="1677128"/>
            <a:ext cx="2427289" cy="2921150"/>
            <a:chOff x="-1056625" y="2573725"/>
            <a:chExt cx="917100" cy="1187025"/>
          </a:xfrm>
        </p:grpSpPr>
        <p:sp>
          <p:nvSpPr>
            <p:cNvPr id="292" name="Google Shape;292;p32"/>
            <p:cNvSpPr/>
            <p:nvPr/>
          </p:nvSpPr>
          <p:spPr>
            <a:xfrm>
              <a:off x="-368950" y="3484925"/>
              <a:ext cx="179450" cy="231375"/>
            </a:xfrm>
            <a:custGeom>
              <a:rect b="b" l="l" r="r" t="t"/>
              <a:pathLst>
                <a:path extrusionOk="0" h="9255" w="7178">
                  <a:moveTo>
                    <a:pt x="7178" y="1"/>
                  </a:moveTo>
                  <a:cubicBezTo>
                    <a:pt x="4960" y="1567"/>
                    <a:pt x="2544" y="2842"/>
                    <a:pt x="0" y="3799"/>
                  </a:cubicBezTo>
                  <a:lnTo>
                    <a:pt x="0" y="9254"/>
                  </a:lnTo>
                  <a:lnTo>
                    <a:pt x="7178" y="9254"/>
                  </a:lnTo>
                  <a:lnTo>
                    <a:pt x="71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-368950" y="3431250"/>
              <a:ext cx="179450" cy="148650"/>
            </a:xfrm>
            <a:custGeom>
              <a:rect b="b" l="l" r="r" t="t"/>
              <a:pathLst>
                <a:path extrusionOk="0" h="5946" w="7178">
                  <a:moveTo>
                    <a:pt x="0" y="1"/>
                  </a:moveTo>
                  <a:lnTo>
                    <a:pt x="0" y="5946"/>
                  </a:lnTo>
                  <a:cubicBezTo>
                    <a:pt x="2544" y="4989"/>
                    <a:pt x="4960" y="3714"/>
                    <a:pt x="7178" y="2148"/>
                  </a:cubicBezTo>
                  <a:lnTo>
                    <a:pt x="7178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-522725" y="3579875"/>
              <a:ext cx="153975" cy="134125"/>
            </a:xfrm>
            <a:custGeom>
              <a:rect b="b" l="l" r="r" t="t"/>
              <a:pathLst>
                <a:path extrusionOk="0" h="5365" w="6159">
                  <a:moveTo>
                    <a:pt x="6158" y="1"/>
                  </a:moveTo>
                  <a:cubicBezTo>
                    <a:pt x="5754" y="149"/>
                    <a:pt x="5351" y="298"/>
                    <a:pt x="4947" y="433"/>
                  </a:cubicBezTo>
                  <a:cubicBezTo>
                    <a:pt x="4068" y="2998"/>
                    <a:pt x="2559" y="5364"/>
                    <a:pt x="1" y="5364"/>
                  </a:cubicBezTo>
                  <a:lnTo>
                    <a:pt x="6158" y="5364"/>
                  </a:lnTo>
                  <a:lnTo>
                    <a:pt x="61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-399075" y="3431250"/>
              <a:ext cx="30150" cy="159450"/>
            </a:xfrm>
            <a:custGeom>
              <a:rect b="b" l="l" r="r" t="t"/>
              <a:pathLst>
                <a:path extrusionOk="0" h="6378" w="1206">
                  <a:moveTo>
                    <a:pt x="1205" y="1"/>
                  </a:moveTo>
                  <a:cubicBezTo>
                    <a:pt x="1205" y="1"/>
                    <a:pt x="1042" y="3331"/>
                    <a:pt x="1" y="6378"/>
                  </a:cubicBezTo>
                  <a:cubicBezTo>
                    <a:pt x="405" y="6243"/>
                    <a:pt x="808" y="6094"/>
                    <a:pt x="1205" y="5946"/>
                  </a:cubicBezTo>
                  <a:lnTo>
                    <a:pt x="1205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-785950" y="3335425"/>
              <a:ext cx="232250" cy="103825"/>
            </a:xfrm>
            <a:custGeom>
              <a:rect b="b" l="l" r="r" t="t"/>
              <a:pathLst>
                <a:path extrusionOk="0" h="4153" w="9290">
                  <a:moveTo>
                    <a:pt x="4153" y="0"/>
                  </a:moveTo>
                  <a:cubicBezTo>
                    <a:pt x="1857" y="0"/>
                    <a:pt x="1" y="1857"/>
                    <a:pt x="1" y="4153"/>
                  </a:cubicBezTo>
                  <a:lnTo>
                    <a:pt x="9290" y="4153"/>
                  </a:lnTo>
                  <a:cubicBezTo>
                    <a:pt x="9290" y="1857"/>
                    <a:pt x="7426" y="0"/>
                    <a:pt x="5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-609150" y="2887950"/>
              <a:ext cx="152700" cy="107925"/>
            </a:xfrm>
            <a:custGeom>
              <a:rect b="b" l="l" r="r" t="t"/>
              <a:pathLst>
                <a:path extrusionOk="0" h="4317" w="6108">
                  <a:moveTo>
                    <a:pt x="222" y="0"/>
                  </a:moveTo>
                  <a:cubicBezTo>
                    <a:pt x="148" y="0"/>
                    <a:pt x="74" y="0"/>
                    <a:pt x="0" y="1"/>
                  </a:cubicBezTo>
                  <a:lnTo>
                    <a:pt x="220" y="3168"/>
                  </a:lnTo>
                  <a:cubicBezTo>
                    <a:pt x="2714" y="3168"/>
                    <a:pt x="4627" y="3615"/>
                    <a:pt x="6108" y="4316"/>
                  </a:cubicBezTo>
                  <a:cubicBezTo>
                    <a:pt x="5980" y="2927"/>
                    <a:pt x="5591" y="1588"/>
                    <a:pt x="4833" y="412"/>
                  </a:cubicBezTo>
                  <a:cubicBezTo>
                    <a:pt x="3311" y="142"/>
                    <a:pt x="1770" y="0"/>
                    <a:pt x="222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-488350" y="2898250"/>
              <a:ext cx="302925" cy="505400"/>
            </a:xfrm>
            <a:custGeom>
              <a:rect b="b" l="l" r="r" t="t"/>
              <a:pathLst>
                <a:path extrusionOk="0" h="20216" w="12117">
                  <a:moveTo>
                    <a:pt x="1" y="0"/>
                  </a:moveTo>
                  <a:lnTo>
                    <a:pt x="1" y="0"/>
                  </a:lnTo>
                  <a:cubicBezTo>
                    <a:pt x="752" y="1176"/>
                    <a:pt x="1141" y="2515"/>
                    <a:pt x="1276" y="3904"/>
                  </a:cubicBezTo>
                  <a:cubicBezTo>
                    <a:pt x="5478" y="5909"/>
                    <a:pt x="6158" y="10083"/>
                    <a:pt x="6562" y="12499"/>
                  </a:cubicBezTo>
                  <a:cubicBezTo>
                    <a:pt x="7136" y="15957"/>
                    <a:pt x="6633" y="20215"/>
                    <a:pt x="6633" y="20215"/>
                  </a:cubicBezTo>
                  <a:lnTo>
                    <a:pt x="12117" y="20208"/>
                  </a:lnTo>
                  <a:cubicBezTo>
                    <a:pt x="12117" y="20208"/>
                    <a:pt x="11897" y="15305"/>
                    <a:pt x="11323" y="11316"/>
                  </a:cubicBezTo>
                  <a:cubicBezTo>
                    <a:pt x="10849" y="8063"/>
                    <a:pt x="9035" y="1679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-792500" y="2732425"/>
              <a:ext cx="205875" cy="441650"/>
            </a:xfrm>
            <a:custGeom>
              <a:rect b="b" l="l" r="r" t="t"/>
              <a:pathLst>
                <a:path extrusionOk="0" h="17666" w="8235">
                  <a:moveTo>
                    <a:pt x="114" y="1"/>
                  </a:moveTo>
                  <a:cubicBezTo>
                    <a:pt x="50" y="1"/>
                    <a:pt x="1" y="51"/>
                    <a:pt x="1" y="114"/>
                  </a:cubicBezTo>
                  <a:lnTo>
                    <a:pt x="1" y="17552"/>
                  </a:lnTo>
                  <a:cubicBezTo>
                    <a:pt x="1" y="17616"/>
                    <a:pt x="50" y="17665"/>
                    <a:pt x="114" y="17665"/>
                  </a:cubicBezTo>
                  <a:lnTo>
                    <a:pt x="8121" y="17665"/>
                  </a:lnTo>
                  <a:cubicBezTo>
                    <a:pt x="8184" y="17665"/>
                    <a:pt x="8234" y="17616"/>
                    <a:pt x="8234" y="17552"/>
                  </a:cubicBezTo>
                  <a:lnTo>
                    <a:pt x="8234" y="114"/>
                  </a:lnTo>
                  <a:cubicBezTo>
                    <a:pt x="8234" y="51"/>
                    <a:pt x="8184" y="1"/>
                    <a:pt x="81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-792500" y="2820125"/>
              <a:ext cx="205875" cy="353950"/>
            </a:xfrm>
            <a:custGeom>
              <a:rect b="b" l="l" r="r" t="t"/>
              <a:pathLst>
                <a:path extrusionOk="0" h="14158" w="8235">
                  <a:moveTo>
                    <a:pt x="8234" y="0"/>
                  </a:moveTo>
                  <a:cubicBezTo>
                    <a:pt x="6626" y="4330"/>
                    <a:pt x="3976" y="8383"/>
                    <a:pt x="164" y="10756"/>
                  </a:cubicBezTo>
                  <a:cubicBezTo>
                    <a:pt x="64" y="10820"/>
                    <a:pt x="1" y="10926"/>
                    <a:pt x="1" y="11040"/>
                  </a:cubicBezTo>
                  <a:lnTo>
                    <a:pt x="1" y="13817"/>
                  </a:lnTo>
                  <a:cubicBezTo>
                    <a:pt x="1" y="14001"/>
                    <a:pt x="156" y="14157"/>
                    <a:pt x="341" y="14157"/>
                  </a:cubicBezTo>
                  <a:lnTo>
                    <a:pt x="7901" y="14157"/>
                  </a:lnTo>
                  <a:cubicBezTo>
                    <a:pt x="8085" y="14157"/>
                    <a:pt x="8234" y="14001"/>
                    <a:pt x="8234" y="13817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-747150" y="3174050"/>
              <a:ext cx="115350" cy="32075"/>
            </a:xfrm>
            <a:custGeom>
              <a:rect b="b" l="l" r="r" t="t"/>
              <a:pathLst>
                <a:path extrusionOk="0" h="1283" w="4614">
                  <a:moveTo>
                    <a:pt x="0" y="0"/>
                  </a:moveTo>
                  <a:lnTo>
                    <a:pt x="0" y="1127"/>
                  </a:lnTo>
                  <a:cubicBezTo>
                    <a:pt x="0" y="1212"/>
                    <a:pt x="71" y="1283"/>
                    <a:pt x="156" y="1283"/>
                  </a:cubicBezTo>
                  <a:lnTo>
                    <a:pt x="4457" y="1283"/>
                  </a:lnTo>
                  <a:cubicBezTo>
                    <a:pt x="4542" y="1283"/>
                    <a:pt x="4613" y="1212"/>
                    <a:pt x="4613" y="1127"/>
                  </a:cubicBezTo>
                  <a:lnTo>
                    <a:pt x="4606" y="0"/>
                  </a:ln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-726775" y="3206100"/>
              <a:ext cx="74600" cy="15450"/>
            </a:xfrm>
            <a:custGeom>
              <a:rect b="b" l="l" r="r" t="t"/>
              <a:pathLst>
                <a:path extrusionOk="0" h="618" w="2984">
                  <a:moveTo>
                    <a:pt x="0" y="1"/>
                  </a:moveTo>
                  <a:cubicBezTo>
                    <a:pt x="0" y="341"/>
                    <a:pt x="270" y="617"/>
                    <a:pt x="610" y="617"/>
                  </a:cubicBezTo>
                  <a:lnTo>
                    <a:pt x="2367" y="617"/>
                  </a:lnTo>
                  <a:cubicBezTo>
                    <a:pt x="2707" y="617"/>
                    <a:pt x="2983" y="341"/>
                    <a:pt x="29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-654150" y="2853950"/>
              <a:ext cx="175575" cy="168825"/>
            </a:xfrm>
            <a:custGeom>
              <a:rect b="b" l="l" r="r" t="t"/>
              <a:pathLst>
                <a:path extrusionOk="0" h="6753" w="7023">
                  <a:moveTo>
                    <a:pt x="3655" y="1"/>
                  </a:moveTo>
                  <a:cubicBezTo>
                    <a:pt x="3651" y="1"/>
                    <a:pt x="3647" y="1"/>
                    <a:pt x="3642" y="1"/>
                  </a:cubicBezTo>
                  <a:cubicBezTo>
                    <a:pt x="2275" y="1"/>
                    <a:pt x="1042" y="823"/>
                    <a:pt x="525" y="2084"/>
                  </a:cubicBezTo>
                  <a:cubicBezTo>
                    <a:pt x="0" y="3345"/>
                    <a:pt x="291" y="4798"/>
                    <a:pt x="1255" y="5761"/>
                  </a:cubicBezTo>
                  <a:cubicBezTo>
                    <a:pt x="1899" y="6411"/>
                    <a:pt x="2767" y="6753"/>
                    <a:pt x="3648" y="6753"/>
                  </a:cubicBezTo>
                  <a:cubicBezTo>
                    <a:pt x="4083" y="6753"/>
                    <a:pt x="4522" y="6669"/>
                    <a:pt x="4939" y="6498"/>
                  </a:cubicBezTo>
                  <a:cubicBezTo>
                    <a:pt x="6200" y="5974"/>
                    <a:pt x="7022" y="4741"/>
                    <a:pt x="7022" y="3373"/>
                  </a:cubicBezTo>
                  <a:cubicBezTo>
                    <a:pt x="7022" y="1514"/>
                    <a:pt x="5513" y="1"/>
                    <a:pt x="3655" y="1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-640325" y="2866700"/>
              <a:ext cx="148800" cy="143150"/>
            </a:xfrm>
            <a:custGeom>
              <a:rect b="b" l="l" r="r" t="t"/>
              <a:pathLst>
                <a:path extrusionOk="0" h="5726" w="5952">
                  <a:moveTo>
                    <a:pt x="3091" y="1"/>
                  </a:moveTo>
                  <a:cubicBezTo>
                    <a:pt x="2345" y="1"/>
                    <a:pt x="1612" y="292"/>
                    <a:pt x="1063" y="837"/>
                  </a:cubicBezTo>
                  <a:cubicBezTo>
                    <a:pt x="248" y="1659"/>
                    <a:pt x="0" y="2892"/>
                    <a:pt x="446" y="3962"/>
                  </a:cubicBezTo>
                  <a:cubicBezTo>
                    <a:pt x="886" y="5032"/>
                    <a:pt x="1934" y="5726"/>
                    <a:pt x="3089" y="5726"/>
                  </a:cubicBezTo>
                  <a:cubicBezTo>
                    <a:pt x="4670" y="5726"/>
                    <a:pt x="5952" y="4444"/>
                    <a:pt x="5952" y="2863"/>
                  </a:cubicBezTo>
                  <a:cubicBezTo>
                    <a:pt x="5952" y="1708"/>
                    <a:pt x="5258" y="660"/>
                    <a:pt x="4188" y="220"/>
                  </a:cubicBezTo>
                  <a:cubicBezTo>
                    <a:pt x="3833" y="72"/>
                    <a:pt x="3460" y="1"/>
                    <a:pt x="3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-736000" y="2597100"/>
              <a:ext cx="92850" cy="135350"/>
            </a:xfrm>
            <a:custGeom>
              <a:rect b="b" l="l" r="r" t="t"/>
              <a:pathLst>
                <a:path extrusionOk="0" h="5414" w="3714">
                  <a:moveTo>
                    <a:pt x="1" y="1"/>
                  </a:moveTo>
                  <a:lnTo>
                    <a:pt x="1" y="5414"/>
                  </a:lnTo>
                  <a:lnTo>
                    <a:pt x="3714" y="5414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-769300" y="2573725"/>
              <a:ext cx="159450" cy="23400"/>
            </a:xfrm>
            <a:custGeom>
              <a:rect b="b" l="l" r="r" t="t"/>
              <a:pathLst>
                <a:path extrusionOk="0" h="936" w="6378">
                  <a:moveTo>
                    <a:pt x="1" y="0"/>
                  </a:moveTo>
                  <a:cubicBezTo>
                    <a:pt x="1" y="517"/>
                    <a:pt x="419" y="936"/>
                    <a:pt x="936" y="936"/>
                  </a:cubicBezTo>
                  <a:lnTo>
                    <a:pt x="5443" y="936"/>
                  </a:lnTo>
                  <a:cubicBezTo>
                    <a:pt x="5960" y="936"/>
                    <a:pt x="6378" y="517"/>
                    <a:pt x="6378" y="0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2"/>
            <p:cNvSpPr/>
            <p:nvPr/>
          </p:nvSpPr>
          <p:spPr>
            <a:xfrm>
              <a:off x="-917025" y="3394950"/>
              <a:ext cx="756225" cy="56875"/>
            </a:xfrm>
            <a:custGeom>
              <a:rect b="b" l="l" r="r" t="t"/>
              <a:pathLst>
                <a:path extrusionOk="0" h="2275" w="30249">
                  <a:moveTo>
                    <a:pt x="376" y="0"/>
                  </a:moveTo>
                  <a:cubicBezTo>
                    <a:pt x="163" y="0"/>
                    <a:pt x="0" y="163"/>
                    <a:pt x="0" y="376"/>
                  </a:cubicBezTo>
                  <a:lnTo>
                    <a:pt x="0" y="1899"/>
                  </a:lnTo>
                  <a:cubicBezTo>
                    <a:pt x="0" y="2105"/>
                    <a:pt x="163" y="2275"/>
                    <a:pt x="376" y="2275"/>
                  </a:cubicBezTo>
                  <a:lnTo>
                    <a:pt x="29873" y="2275"/>
                  </a:lnTo>
                  <a:cubicBezTo>
                    <a:pt x="30079" y="2275"/>
                    <a:pt x="30249" y="2105"/>
                    <a:pt x="30249" y="1899"/>
                  </a:cubicBezTo>
                  <a:lnTo>
                    <a:pt x="30249" y="376"/>
                  </a:lnTo>
                  <a:cubicBezTo>
                    <a:pt x="30249" y="163"/>
                    <a:pt x="30079" y="0"/>
                    <a:pt x="298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2"/>
            <p:cNvSpPr/>
            <p:nvPr/>
          </p:nvSpPr>
          <p:spPr>
            <a:xfrm>
              <a:off x="-1056625" y="3705125"/>
              <a:ext cx="917100" cy="55625"/>
            </a:xfrm>
            <a:custGeom>
              <a:rect b="b" l="l" r="r" t="t"/>
              <a:pathLst>
                <a:path extrusionOk="0" h="2225" w="36684">
                  <a:moveTo>
                    <a:pt x="3799" y="0"/>
                  </a:moveTo>
                  <a:cubicBezTo>
                    <a:pt x="2226" y="0"/>
                    <a:pt x="773" y="850"/>
                    <a:pt x="1" y="2225"/>
                  </a:cubicBezTo>
                  <a:lnTo>
                    <a:pt x="35989" y="2225"/>
                  </a:lnTo>
                  <a:cubicBezTo>
                    <a:pt x="36371" y="2225"/>
                    <a:pt x="36683" y="1913"/>
                    <a:pt x="36683" y="1531"/>
                  </a:cubicBezTo>
                  <a:lnTo>
                    <a:pt x="36683" y="694"/>
                  </a:lnTo>
                  <a:cubicBezTo>
                    <a:pt x="36683" y="312"/>
                    <a:pt x="36371" y="0"/>
                    <a:pt x="359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-777450" y="2985250"/>
              <a:ext cx="6775" cy="60525"/>
            </a:xfrm>
            <a:custGeom>
              <a:rect b="b" l="l" r="r" t="t"/>
              <a:pathLst>
                <a:path extrusionOk="0" h="2421" w="271">
                  <a:moveTo>
                    <a:pt x="135" y="1"/>
                  </a:moveTo>
                  <a:cubicBezTo>
                    <a:pt x="68" y="1"/>
                    <a:pt x="1" y="45"/>
                    <a:pt x="1" y="134"/>
                  </a:cubicBezTo>
                  <a:lnTo>
                    <a:pt x="1" y="2288"/>
                  </a:lnTo>
                  <a:cubicBezTo>
                    <a:pt x="1" y="2376"/>
                    <a:pt x="68" y="2421"/>
                    <a:pt x="135" y="2421"/>
                  </a:cubicBezTo>
                  <a:cubicBezTo>
                    <a:pt x="203" y="2421"/>
                    <a:pt x="270" y="2376"/>
                    <a:pt x="270" y="2288"/>
                  </a:cubicBezTo>
                  <a:lnTo>
                    <a:pt x="270" y="134"/>
                  </a:lnTo>
                  <a:cubicBezTo>
                    <a:pt x="270" y="45"/>
                    <a:pt x="20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-777450" y="2760475"/>
              <a:ext cx="6775" cy="160775"/>
            </a:xfrm>
            <a:custGeom>
              <a:rect b="b" l="l" r="r" t="t"/>
              <a:pathLst>
                <a:path extrusionOk="0" h="6431" w="271">
                  <a:moveTo>
                    <a:pt x="135" y="0"/>
                  </a:moveTo>
                  <a:cubicBezTo>
                    <a:pt x="68" y="0"/>
                    <a:pt x="1" y="45"/>
                    <a:pt x="1" y="133"/>
                  </a:cubicBezTo>
                  <a:lnTo>
                    <a:pt x="1" y="6298"/>
                  </a:lnTo>
                  <a:cubicBezTo>
                    <a:pt x="1" y="6386"/>
                    <a:pt x="68" y="6430"/>
                    <a:pt x="135" y="6430"/>
                  </a:cubicBezTo>
                  <a:cubicBezTo>
                    <a:pt x="203" y="6430"/>
                    <a:pt x="270" y="6386"/>
                    <a:pt x="270" y="6298"/>
                  </a:cubicBezTo>
                  <a:lnTo>
                    <a:pt x="270" y="133"/>
                  </a:lnTo>
                  <a:cubicBezTo>
                    <a:pt x="270" y="45"/>
                    <a:pt x="203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-898425" y="3406650"/>
              <a:ext cx="24325" cy="23000"/>
            </a:xfrm>
            <a:custGeom>
              <a:rect b="b" l="l" r="r" t="t"/>
              <a:pathLst>
                <a:path extrusionOk="0" h="920" w="973">
                  <a:moveTo>
                    <a:pt x="539" y="259"/>
                  </a:moveTo>
                  <a:lnTo>
                    <a:pt x="539" y="259"/>
                  </a:lnTo>
                  <a:cubicBezTo>
                    <a:pt x="539" y="259"/>
                    <a:pt x="538" y="259"/>
                    <a:pt x="537" y="260"/>
                  </a:cubicBezTo>
                  <a:lnTo>
                    <a:pt x="537" y="260"/>
                  </a:lnTo>
                  <a:cubicBezTo>
                    <a:pt x="538" y="259"/>
                    <a:pt x="539" y="259"/>
                    <a:pt x="539" y="259"/>
                  </a:cubicBezTo>
                  <a:close/>
                  <a:moveTo>
                    <a:pt x="569" y="1"/>
                  </a:moveTo>
                  <a:cubicBezTo>
                    <a:pt x="474" y="1"/>
                    <a:pt x="378" y="24"/>
                    <a:pt x="291" y="71"/>
                  </a:cubicBezTo>
                  <a:cubicBezTo>
                    <a:pt x="121" y="170"/>
                    <a:pt x="15" y="347"/>
                    <a:pt x="7" y="538"/>
                  </a:cubicBezTo>
                  <a:cubicBezTo>
                    <a:pt x="0" y="652"/>
                    <a:pt x="29" y="758"/>
                    <a:pt x="78" y="850"/>
                  </a:cubicBezTo>
                  <a:cubicBezTo>
                    <a:pt x="107" y="899"/>
                    <a:pt x="149" y="919"/>
                    <a:pt x="191" y="919"/>
                  </a:cubicBezTo>
                  <a:cubicBezTo>
                    <a:pt x="282" y="919"/>
                    <a:pt x="370" y="822"/>
                    <a:pt x="312" y="715"/>
                  </a:cubicBezTo>
                  <a:lnTo>
                    <a:pt x="298" y="680"/>
                  </a:lnTo>
                  <a:cubicBezTo>
                    <a:pt x="295" y="675"/>
                    <a:pt x="294" y="672"/>
                    <a:pt x="293" y="672"/>
                  </a:cubicBezTo>
                  <a:lnTo>
                    <a:pt x="293" y="672"/>
                  </a:lnTo>
                  <a:cubicBezTo>
                    <a:pt x="292" y="672"/>
                    <a:pt x="294" y="678"/>
                    <a:pt x="298" y="687"/>
                  </a:cubicBezTo>
                  <a:lnTo>
                    <a:pt x="291" y="673"/>
                  </a:lnTo>
                  <a:cubicBezTo>
                    <a:pt x="284" y="652"/>
                    <a:pt x="277" y="637"/>
                    <a:pt x="277" y="616"/>
                  </a:cubicBezTo>
                  <a:lnTo>
                    <a:pt x="277" y="609"/>
                  </a:lnTo>
                  <a:lnTo>
                    <a:pt x="277" y="574"/>
                  </a:lnTo>
                  <a:cubicBezTo>
                    <a:pt x="277" y="560"/>
                    <a:pt x="284" y="517"/>
                    <a:pt x="277" y="510"/>
                  </a:cubicBezTo>
                  <a:lnTo>
                    <a:pt x="277" y="503"/>
                  </a:lnTo>
                  <a:cubicBezTo>
                    <a:pt x="277" y="496"/>
                    <a:pt x="277" y="489"/>
                    <a:pt x="284" y="475"/>
                  </a:cubicBezTo>
                  <a:cubicBezTo>
                    <a:pt x="284" y="467"/>
                    <a:pt x="284" y="453"/>
                    <a:pt x="291" y="446"/>
                  </a:cubicBezTo>
                  <a:lnTo>
                    <a:pt x="298" y="426"/>
                  </a:lnTo>
                  <a:lnTo>
                    <a:pt x="298" y="426"/>
                  </a:lnTo>
                  <a:cubicBezTo>
                    <a:pt x="293" y="439"/>
                    <a:pt x="292" y="443"/>
                    <a:pt x="293" y="443"/>
                  </a:cubicBezTo>
                  <a:cubicBezTo>
                    <a:pt x="294" y="443"/>
                    <a:pt x="295" y="442"/>
                    <a:pt x="298" y="439"/>
                  </a:cubicBezTo>
                  <a:cubicBezTo>
                    <a:pt x="305" y="418"/>
                    <a:pt x="319" y="397"/>
                    <a:pt x="326" y="382"/>
                  </a:cubicBezTo>
                  <a:lnTo>
                    <a:pt x="333" y="368"/>
                  </a:lnTo>
                  <a:lnTo>
                    <a:pt x="333" y="368"/>
                  </a:lnTo>
                  <a:cubicBezTo>
                    <a:pt x="329" y="377"/>
                    <a:pt x="327" y="383"/>
                    <a:pt x="328" y="383"/>
                  </a:cubicBezTo>
                  <a:cubicBezTo>
                    <a:pt x="329" y="383"/>
                    <a:pt x="331" y="381"/>
                    <a:pt x="333" y="375"/>
                  </a:cubicBezTo>
                  <a:lnTo>
                    <a:pt x="355" y="354"/>
                  </a:lnTo>
                  <a:lnTo>
                    <a:pt x="376" y="333"/>
                  </a:lnTo>
                  <a:lnTo>
                    <a:pt x="383" y="326"/>
                  </a:lnTo>
                  <a:cubicBezTo>
                    <a:pt x="390" y="319"/>
                    <a:pt x="411" y="304"/>
                    <a:pt x="433" y="297"/>
                  </a:cubicBezTo>
                  <a:lnTo>
                    <a:pt x="447" y="290"/>
                  </a:lnTo>
                  <a:cubicBezTo>
                    <a:pt x="454" y="287"/>
                    <a:pt x="457" y="285"/>
                    <a:pt x="457" y="285"/>
                  </a:cubicBezTo>
                  <a:lnTo>
                    <a:pt x="457" y="285"/>
                  </a:lnTo>
                  <a:cubicBezTo>
                    <a:pt x="456" y="285"/>
                    <a:pt x="450" y="287"/>
                    <a:pt x="440" y="290"/>
                  </a:cubicBezTo>
                  <a:lnTo>
                    <a:pt x="468" y="276"/>
                  </a:lnTo>
                  <a:cubicBezTo>
                    <a:pt x="489" y="269"/>
                    <a:pt x="511" y="269"/>
                    <a:pt x="532" y="262"/>
                  </a:cubicBezTo>
                  <a:lnTo>
                    <a:pt x="603" y="262"/>
                  </a:lnTo>
                  <a:cubicBezTo>
                    <a:pt x="624" y="269"/>
                    <a:pt x="645" y="269"/>
                    <a:pt x="666" y="276"/>
                  </a:cubicBezTo>
                  <a:lnTo>
                    <a:pt x="695" y="283"/>
                  </a:lnTo>
                  <a:lnTo>
                    <a:pt x="688" y="283"/>
                  </a:lnTo>
                  <a:lnTo>
                    <a:pt x="702" y="290"/>
                  </a:lnTo>
                  <a:cubicBezTo>
                    <a:pt x="728" y="307"/>
                    <a:pt x="753" y="314"/>
                    <a:pt x="777" y="314"/>
                  </a:cubicBezTo>
                  <a:cubicBezTo>
                    <a:pt x="896" y="314"/>
                    <a:pt x="972" y="134"/>
                    <a:pt x="836" y="64"/>
                  </a:cubicBezTo>
                  <a:cubicBezTo>
                    <a:pt x="753" y="22"/>
                    <a:pt x="661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-853425" y="3406800"/>
              <a:ext cx="195575" cy="6775"/>
            </a:xfrm>
            <a:custGeom>
              <a:rect b="b" l="l" r="r" t="t"/>
              <a:pathLst>
                <a:path extrusionOk="0" h="271" w="7823">
                  <a:moveTo>
                    <a:pt x="177" y="1"/>
                  </a:moveTo>
                  <a:cubicBezTo>
                    <a:pt x="0" y="1"/>
                    <a:pt x="0" y="270"/>
                    <a:pt x="177" y="270"/>
                  </a:cubicBezTo>
                  <a:lnTo>
                    <a:pt x="7645" y="270"/>
                  </a:lnTo>
                  <a:cubicBezTo>
                    <a:pt x="7823" y="270"/>
                    <a:pt x="7823" y="1"/>
                    <a:pt x="7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-316175" y="3160825"/>
              <a:ext cx="31375" cy="214300"/>
            </a:xfrm>
            <a:custGeom>
              <a:rect b="b" l="l" r="r" t="t"/>
              <a:pathLst>
                <a:path extrusionOk="0" h="8572" w="1255">
                  <a:moveTo>
                    <a:pt x="153" y="1"/>
                  </a:moveTo>
                  <a:cubicBezTo>
                    <a:pt x="77" y="1"/>
                    <a:pt x="1" y="63"/>
                    <a:pt x="22" y="161"/>
                  </a:cubicBezTo>
                  <a:cubicBezTo>
                    <a:pt x="624" y="2251"/>
                    <a:pt x="915" y="4419"/>
                    <a:pt x="879" y="6602"/>
                  </a:cubicBezTo>
                  <a:cubicBezTo>
                    <a:pt x="872" y="7218"/>
                    <a:pt x="837" y="7835"/>
                    <a:pt x="773" y="8444"/>
                  </a:cubicBezTo>
                  <a:cubicBezTo>
                    <a:pt x="766" y="8529"/>
                    <a:pt x="828" y="8572"/>
                    <a:pt x="894" y="8572"/>
                  </a:cubicBezTo>
                  <a:cubicBezTo>
                    <a:pt x="961" y="8572"/>
                    <a:pt x="1032" y="8529"/>
                    <a:pt x="1042" y="8444"/>
                  </a:cubicBezTo>
                  <a:cubicBezTo>
                    <a:pt x="1255" y="6255"/>
                    <a:pt x="1149" y="4044"/>
                    <a:pt x="716" y="1883"/>
                  </a:cubicBezTo>
                  <a:cubicBezTo>
                    <a:pt x="596" y="1280"/>
                    <a:pt x="447" y="685"/>
                    <a:pt x="277" y="90"/>
                  </a:cubicBezTo>
                  <a:cubicBezTo>
                    <a:pt x="254" y="28"/>
                    <a:pt x="20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" name="Google Shape;314;p32"/>
          <p:cNvSpPr txBox="1"/>
          <p:nvPr/>
        </p:nvSpPr>
        <p:spPr>
          <a:xfrm>
            <a:off x="5214700" y="1581175"/>
            <a:ext cx="28299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Teko"/>
                <a:ea typeface="Teko"/>
                <a:cs typeface="Teko"/>
                <a:sym typeface="Teko"/>
              </a:rPr>
              <a:t>Accuracy Score: 72.22%</a:t>
            </a:r>
            <a:endParaRPr b="1" sz="1800">
              <a:solidFill>
                <a:schemeClr val="accen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315" name="Google Shape;3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5550" y="2248675"/>
            <a:ext cx="4949500" cy="318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3"/>
          <p:cNvSpPr/>
          <p:nvPr/>
        </p:nvSpPr>
        <p:spPr>
          <a:xfrm>
            <a:off x="3164700" y="1304600"/>
            <a:ext cx="6691200" cy="6691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3"/>
          <p:cNvSpPr txBox="1"/>
          <p:nvPr>
            <p:ph type="title"/>
          </p:nvPr>
        </p:nvSpPr>
        <p:spPr>
          <a:xfrm>
            <a:off x="2421000" y="283608"/>
            <a:ext cx="43020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Neural</a:t>
            </a:r>
            <a:endParaRPr sz="3600"/>
          </a:p>
        </p:txBody>
      </p:sp>
      <p:grpSp>
        <p:nvGrpSpPr>
          <p:cNvPr id="322" name="Google Shape;322;p33"/>
          <p:cNvGrpSpPr/>
          <p:nvPr/>
        </p:nvGrpSpPr>
        <p:grpSpPr>
          <a:xfrm>
            <a:off x="120936" y="1662078"/>
            <a:ext cx="2427289" cy="2921150"/>
            <a:chOff x="-1056625" y="2573725"/>
            <a:chExt cx="917100" cy="1187025"/>
          </a:xfrm>
        </p:grpSpPr>
        <p:sp>
          <p:nvSpPr>
            <p:cNvPr id="323" name="Google Shape;323;p33"/>
            <p:cNvSpPr/>
            <p:nvPr/>
          </p:nvSpPr>
          <p:spPr>
            <a:xfrm>
              <a:off x="-368950" y="3484925"/>
              <a:ext cx="179450" cy="231375"/>
            </a:xfrm>
            <a:custGeom>
              <a:rect b="b" l="l" r="r" t="t"/>
              <a:pathLst>
                <a:path extrusionOk="0" h="9255" w="7178">
                  <a:moveTo>
                    <a:pt x="7178" y="1"/>
                  </a:moveTo>
                  <a:cubicBezTo>
                    <a:pt x="4960" y="1567"/>
                    <a:pt x="2544" y="2842"/>
                    <a:pt x="0" y="3799"/>
                  </a:cubicBezTo>
                  <a:lnTo>
                    <a:pt x="0" y="9254"/>
                  </a:lnTo>
                  <a:lnTo>
                    <a:pt x="7178" y="9254"/>
                  </a:lnTo>
                  <a:lnTo>
                    <a:pt x="71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-368950" y="3431250"/>
              <a:ext cx="179450" cy="148650"/>
            </a:xfrm>
            <a:custGeom>
              <a:rect b="b" l="l" r="r" t="t"/>
              <a:pathLst>
                <a:path extrusionOk="0" h="5946" w="7178">
                  <a:moveTo>
                    <a:pt x="0" y="1"/>
                  </a:moveTo>
                  <a:lnTo>
                    <a:pt x="0" y="5946"/>
                  </a:lnTo>
                  <a:cubicBezTo>
                    <a:pt x="2544" y="4989"/>
                    <a:pt x="4960" y="3714"/>
                    <a:pt x="7178" y="2148"/>
                  </a:cubicBezTo>
                  <a:lnTo>
                    <a:pt x="7178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-522725" y="3579875"/>
              <a:ext cx="153975" cy="134125"/>
            </a:xfrm>
            <a:custGeom>
              <a:rect b="b" l="l" r="r" t="t"/>
              <a:pathLst>
                <a:path extrusionOk="0" h="5365" w="6159">
                  <a:moveTo>
                    <a:pt x="6158" y="1"/>
                  </a:moveTo>
                  <a:cubicBezTo>
                    <a:pt x="5754" y="149"/>
                    <a:pt x="5351" y="298"/>
                    <a:pt x="4947" y="433"/>
                  </a:cubicBezTo>
                  <a:cubicBezTo>
                    <a:pt x="4068" y="2998"/>
                    <a:pt x="2559" y="5364"/>
                    <a:pt x="1" y="5364"/>
                  </a:cubicBezTo>
                  <a:lnTo>
                    <a:pt x="6158" y="5364"/>
                  </a:lnTo>
                  <a:lnTo>
                    <a:pt x="61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-399075" y="3431250"/>
              <a:ext cx="30150" cy="159450"/>
            </a:xfrm>
            <a:custGeom>
              <a:rect b="b" l="l" r="r" t="t"/>
              <a:pathLst>
                <a:path extrusionOk="0" h="6378" w="1206">
                  <a:moveTo>
                    <a:pt x="1205" y="1"/>
                  </a:moveTo>
                  <a:cubicBezTo>
                    <a:pt x="1205" y="1"/>
                    <a:pt x="1042" y="3331"/>
                    <a:pt x="1" y="6378"/>
                  </a:cubicBezTo>
                  <a:cubicBezTo>
                    <a:pt x="405" y="6243"/>
                    <a:pt x="808" y="6094"/>
                    <a:pt x="1205" y="5946"/>
                  </a:cubicBezTo>
                  <a:lnTo>
                    <a:pt x="1205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-785950" y="3335425"/>
              <a:ext cx="232250" cy="103825"/>
            </a:xfrm>
            <a:custGeom>
              <a:rect b="b" l="l" r="r" t="t"/>
              <a:pathLst>
                <a:path extrusionOk="0" h="4153" w="9290">
                  <a:moveTo>
                    <a:pt x="4153" y="0"/>
                  </a:moveTo>
                  <a:cubicBezTo>
                    <a:pt x="1857" y="0"/>
                    <a:pt x="1" y="1857"/>
                    <a:pt x="1" y="4153"/>
                  </a:cubicBezTo>
                  <a:lnTo>
                    <a:pt x="9290" y="4153"/>
                  </a:lnTo>
                  <a:cubicBezTo>
                    <a:pt x="9290" y="1857"/>
                    <a:pt x="7426" y="0"/>
                    <a:pt x="5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-609150" y="2887950"/>
              <a:ext cx="152700" cy="107925"/>
            </a:xfrm>
            <a:custGeom>
              <a:rect b="b" l="l" r="r" t="t"/>
              <a:pathLst>
                <a:path extrusionOk="0" h="4317" w="6108">
                  <a:moveTo>
                    <a:pt x="222" y="0"/>
                  </a:moveTo>
                  <a:cubicBezTo>
                    <a:pt x="148" y="0"/>
                    <a:pt x="74" y="0"/>
                    <a:pt x="0" y="1"/>
                  </a:cubicBezTo>
                  <a:lnTo>
                    <a:pt x="220" y="3168"/>
                  </a:lnTo>
                  <a:cubicBezTo>
                    <a:pt x="2714" y="3168"/>
                    <a:pt x="4627" y="3615"/>
                    <a:pt x="6108" y="4316"/>
                  </a:cubicBezTo>
                  <a:cubicBezTo>
                    <a:pt x="5980" y="2927"/>
                    <a:pt x="5591" y="1588"/>
                    <a:pt x="4833" y="412"/>
                  </a:cubicBezTo>
                  <a:cubicBezTo>
                    <a:pt x="3311" y="142"/>
                    <a:pt x="1770" y="0"/>
                    <a:pt x="222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-488350" y="2898250"/>
              <a:ext cx="302925" cy="505400"/>
            </a:xfrm>
            <a:custGeom>
              <a:rect b="b" l="l" r="r" t="t"/>
              <a:pathLst>
                <a:path extrusionOk="0" h="20216" w="12117">
                  <a:moveTo>
                    <a:pt x="1" y="0"/>
                  </a:moveTo>
                  <a:lnTo>
                    <a:pt x="1" y="0"/>
                  </a:lnTo>
                  <a:cubicBezTo>
                    <a:pt x="752" y="1176"/>
                    <a:pt x="1141" y="2515"/>
                    <a:pt x="1276" y="3904"/>
                  </a:cubicBezTo>
                  <a:cubicBezTo>
                    <a:pt x="5478" y="5909"/>
                    <a:pt x="6158" y="10083"/>
                    <a:pt x="6562" y="12499"/>
                  </a:cubicBezTo>
                  <a:cubicBezTo>
                    <a:pt x="7136" y="15957"/>
                    <a:pt x="6633" y="20215"/>
                    <a:pt x="6633" y="20215"/>
                  </a:cubicBezTo>
                  <a:lnTo>
                    <a:pt x="12117" y="20208"/>
                  </a:lnTo>
                  <a:cubicBezTo>
                    <a:pt x="12117" y="20208"/>
                    <a:pt x="11897" y="15305"/>
                    <a:pt x="11323" y="11316"/>
                  </a:cubicBezTo>
                  <a:cubicBezTo>
                    <a:pt x="10849" y="8063"/>
                    <a:pt x="9035" y="1679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-792500" y="2732425"/>
              <a:ext cx="205875" cy="441650"/>
            </a:xfrm>
            <a:custGeom>
              <a:rect b="b" l="l" r="r" t="t"/>
              <a:pathLst>
                <a:path extrusionOk="0" h="17666" w="8235">
                  <a:moveTo>
                    <a:pt x="114" y="1"/>
                  </a:moveTo>
                  <a:cubicBezTo>
                    <a:pt x="50" y="1"/>
                    <a:pt x="1" y="51"/>
                    <a:pt x="1" y="114"/>
                  </a:cubicBezTo>
                  <a:lnTo>
                    <a:pt x="1" y="17552"/>
                  </a:lnTo>
                  <a:cubicBezTo>
                    <a:pt x="1" y="17616"/>
                    <a:pt x="50" y="17665"/>
                    <a:pt x="114" y="17665"/>
                  </a:cubicBezTo>
                  <a:lnTo>
                    <a:pt x="8121" y="17665"/>
                  </a:lnTo>
                  <a:cubicBezTo>
                    <a:pt x="8184" y="17665"/>
                    <a:pt x="8234" y="17616"/>
                    <a:pt x="8234" y="17552"/>
                  </a:cubicBezTo>
                  <a:lnTo>
                    <a:pt x="8234" y="114"/>
                  </a:lnTo>
                  <a:cubicBezTo>
                    <a:pt x="8234" y="51"/>
                    <a:pt x="8184" y="1"/>
                    <a:pt x="81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-792500" y="2820125"/>
              <a:ext cx="205875" cy="353950"/>
            </a:xfrm>
            <a:custGeom>
              <a:rect b="b" l="l" r="r" t="t"/>
              <a:pathLst>
                <a:path extrusionOk="0" h="14158" w="8235">
                  <a:moveTo>
                    <a:pt x="8234" y="0"/>
                  </a:moveTo>
                  <a:cubicBezTo>
                    <a:pt x="6626" y="4330"/>
                    <a:pt x="3976" y="8383"/>
                    <a:pt x="164" y="10756"/>
                  </a:cubicBezTo>
                  <a:cubicBezTo>
                    <a:pt x="64" y="10820"/>
                    <a:pt x="1" y="10926"/>
                    <a:pt x="1" y="11040"/>
                  </a:cubicBezTo>
                  <a:lnTo>
                    <a:pt x="1" y="13817"/>
                  </a:lnTo>
                  <a:cubicBezTo>
                    <a:pt x="1" y="14001"/>
                    <a:pt x="156" y="14157"/>
                    <a:pt x="341" y="14157"/>
                  </a:cubicBezTo>
                  <a:lnTo>
                    <a:pt x="7901" y="14157"/>
                  </a:lnTo>
                  <a:cubicBezTo>
                    <a:pt x="8085" y="14157"/>
                    <a:pt x="8234" y="14001"/>
                    <a:pt x="8234" y="13817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-747150" y="3174050"/>
              <a:ext cx="115350" cy="32075"/>
            </a:xfrm>
            <a:custGeom>
              <a:rect b="b" l="l" r="r" t="t"/>
              <a:pathLst>
                <a:path extrusionOk="0" h="1283" w="4614">
                  <a:moveTo>
                    <a:pt x="0" y="0"/>
                  </a:moveTo>
                  <a:lnTo>
                    <a:pt x="0" y="1127"/>
                  </a:lnTo>
                  <a:cubicBezTo>
                    <a:pt x="0" y="1212"/>
                    <a:pt x="71" y="1283"/>
                    <a:pt x="156" y="1283"/>
                  </a:cubicBezTo>
                  <a:lnTo>
                    <a:pt x="4457" y="1283"/>
                  </a:lnTo>
                  <a:cubicBezTo>
                    <a:pt x="4542" y="1283"/>
                    <a:pt x="4613" y="1212"/>
                    <a:pt x="4613" y="1127"/>
                  </a:cubicBezTo>
                  <a:lnTo>
                    <a:pt x="4606" y="0"/>
                  </a:ln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-726775" y="3206100"/>
              <a:ext cx="74600" cy="15450"/>
            </a:xfrm>
            <a:custGeom>
              <a:rect b="b" l="l" r="r" t="t"/>
              <a:pathLst>
                <a:path extrusionOk="0" h="618" w="2984">
                  <a:moveTo>
                    <a:pt x="0" y="1"/>
                  </a:moveTo>
                  <a:cubicBezTo>
                    <a:pt x="0" y="341"/>
                    <a:pt x="270" y="617"/>
                    <a:pt x="610" y="617"/>
                  </a:cubicBezTo>
                  <a:lnTo>
                    <a:pt x="2367" y="617"/>
                  </a:lnTo>
                  <a:cubicBezTo>
                    <a:pt x="2707" y="617"/>
                    <a:pt x="2983" y="341"/>
                    <a:pt x="29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-654150" y="2853950"/>
              <a:ext cx="175575" cy="168825"/>
            </a:xfrm>
            <a:custGeom>
              <a:rect b="b" l="l" r="r" t="t"/>
              <a:pathLst>
                <a:path extrusionOk="0" h="6753" w="7023">
                  <a:moveTo>
                    <a:pt x="3655" y="1"/>
                  </a:moveTo>
                  <a:cubicBezTo>
                    <a:pt x="3651" y="1"/>
                    <a:pt x="3647" y="1"/>
                    <a:pt x="3642" y="1"/>
                  </a:cubicBezTo>
                  <a:cubicBezTo>
                    <a:pt x="2275" y="1"/>
                    <a:pt x="1042" y="823"/>
                    <a:pt x="525" y="2084"/>
                  </a:cubicBezTo>
                  <a:cubicBezTo>
                    <a:pt x="0" y="3345"/>
                    <a:pt x="291" y="4798"/>
                    <a:pt x="1255" y="5761"/>
                  </a:cubicBezTo>
                  <a:cubicBezTo>
                    <a:pt x="1899" y="6411"/>
                    <a:pt x="2767" y="6753"/>
                    <a:pt x="3648" y="6753"/>
                  </a:cubicBezTo>
                  <a:cubicBezTo>
                    <a:pt x="4083" y="6753"/>
                    <a:pt x="4522" y="6669"/>
                    <a:pt x="4939" y="6498"/>
                  </a:cubicBezTo>
                  <a:cubicBezTo>
                    <a:pt x="6200" y="5974"/>
                    <a:pt x="7022" y="4741"/>
                    <a:pt x="7022" y="3373"/>
                  </a:cubicBezTo>
                  <a:cubicBezTo>
                    <a:pt x="7022" y="1514"/>
                    <a:pt x="5513" y="1"/>
                    <a:pt x="3655" y="1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-640325" y="2866700"/>
              <a:ext cx="148800" cy="143150"/>
            </a:xfrm>
            <a:custGeom>
              <a:rect b="b" l="l" r="r" t="t"/>
              <a:pathLst>
                <a:path extrusionOk="0" h="5726" w="5952">
                  <a:moveTo>
                    <a:pt x="3091" y="1"/>
                  </a:moveTo>
                  <a:cubicBezTo>
                    <a:pt x="2345" y="1"/>
                    <a:pt x="1612" y="292"/>
                    <a:pt x="1063" y="837"/>
                  </a:cubicBezTo>
                  <a:cubicBezTo>
                    <a:pt x="248" y="1659"/>
                    <a:pt x="0" y="2892"/>
                    <a:pt x="446" y="3962"/>
                  </a:cubicBezTo>
                  <a:cubicBezTo>
                    <a:pt x="886" y="5032"/>
                    <a:pt x="1934" y="5726"/>
                    <a:pt x="3089" y="5726"/>
                  </a:cubicBezTo>
                  <a:cubicBezTo>
                    <a:pt x="4670" y="5726"/>
                    <a:pt x="5952" y="4444"/>
                    <a:pt x="5952" y="2863"/>
                  </a:cubicBezTo>
                  <a:cubicBezTo>
                    <a:pt x="5952" y="1708"/>
                    <a:pt x="5258" y="660"/>
                    <a:pt x="4188" y="220"/>
                  </a:cubicBezTo>
                  <a:cubicBezTo>
                    <a:pt x="3833" y="72"/>
                    <a:pt x="3460" y="1"/>
                    <a:pt x="3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-736000" y="2597100"/>
              <a:ext cx="92850" cy="135350"/>
            </a:xfrm>
            <a:custGeom>
              <a:rect b="b" l="l" r="r" t="t"/>
              <a:pathLst>
                <a:path extrusionOk="0" h="5414" w="3714">
                  <a:moveTo>
                    <a:pt x="1" y="1"/>
                  </a:moveTo>
                  <a:lnTo>
                    <a:pt x="1" y="5414"/>
                  </a:lnTo>
                  <a:lnTo>
                    <a:pt x="3714" y="5414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-769300" y="2573725"/>
              <a:ext cx="159450" cy="23400"/>
            </a:xfrm>
            <a:custGeom>
              <a:rect b="b" l="l" r="r" t="t"/>
              <a:pathLst>
                <a:path extrusionOk="0" h="936" w="6378">
                  <a:moveTo>
                    <a:pt x="1" y="0"/>
                  </a:moveTo>
                  <a:cubicBezTo>
                    <a:pt x="1" y="517"/>
                    <a:pt x="419" y="936"/>
                    <a:pt x="936" y="936"/>
                  </a:cubicBezTo>
                  <a:lnTo>
                    <a:pt x="5443" y="936"/>
                  </a:lnTo>
                  <a:cubicBezTo>
                    <a:pt x="5960" y="936"/>
                    <a:pt x="6378" y="517"/>
                    <a:pt x="6378" y="0"/>
                  </a:cubicBezTo>
                  <a:close/>
                </a:path>
              </a:pathLst>
            </a:custGeom>
            <a:solidFill>
              <a:srgbClr val="D89F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-917025" y="3394950"/>
              <a:ext cx="756225" cy="56875"/>
            </a:xfrm>
            <a:custGeom>
              <a:rect b="b" l="l" r="r" t="t"/>
              <a:pathLst>
                <a:path extrusionOk="0" h="2275" w="30249">
                  <a:moveTo>
                    <a:pt x="376" y="0"/>
                  </a:moveTo>
                  <a:cubicBezTo>
                    <a:pt x="163" y="0"/>
                    <a:pt x="0" y="163"/>
                    <a:pt x="0" y="376"/>
                  </a:cubicBezTo>
                  <a:lnTo>
                    <a:pt x="0" y="1899"/>
                  </a:lnTo>
                  <a:cubicBezTo>
                    <a:pt x="0" y="2105"/>
                    <a:pt x="163" y="2275"/>
                    <a:pt x="376" y="2275"/>
                  </a:cubicBezTo>
                  <a:lnTo>
                    <a:pt x="29873" y="2275"/>
                  </a:lnTo>
                  <a:cubicBezTo>
                    <a:pt x="30079" y="2275"/>
                    <a:pt x="30249" y="2105"/>
                    <a:pt x="30249" y="1899"/>
                  </a:cubicBezTo>
                  <a:lnTo>
                    <a:pt x="30249" y="376"/>
                  </a:lnTo>
                  <a:cubicBezTo>
                    <a:pt x="30249" y="163"/>
                    <a:pt x="30079" y="0"/>
                    <a:pt x="298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-1056625" y="3705125"/>
              <a:ext cx="917100" cy="55625"/>
            </a:xfrm>
            <a:custGeom>
              <a:rect b="b" l="l" r="r" t="t"/>
              <a:pathLst>
                <a:path extrusionOk="0" h="2225" w="36684">
                  <a:moveTo>
                    <a:pt x="3799" y="0"/>
                  </a:moveTo>
                  <a:cubicBezTo>
                    <a:pt x="2226" y="0"/>
                    <a:pt x="773" y="850"/>
                    <a:pt x="1" y="2225"/>
                  </a:cubicBezTo>
                  <a:lnTo>
                    <a:pt x="35989" y="2225"/>
                  </a:lnTo>
                  <a:cubicBezTo>
                    <a:pt x="36371" y="2225"/>
                    <a:pt x="36683" y="1913"/>
                    <a:pt x="36683" y="1531"/>
                  </a:cubicBezTo>
                  <a:lnTo>
                    <a:pt x="36683" y="694"/>
                  </a:lnTo>
                  <a:cubicBezTo>
                    <a:pt x="36683" y="312"/>
                    <a:pt x="36371" y="0"/>
                    <a:pt x="359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-777450" y="2985250"/>
              <a:ext cx="6775" cy="60525"/>
            </a:xfrm>
            <a:custGeom>
              <a:rect b="b" l="l" r="r" t="t"/>
              <a:pathLst>
                <a:path extrusionOk="0" h="2421" w="271">
                  <a:moveTo>
                    <a:pt x="135" y="1"/>
                  </a:moveTo>
                  <a:cubicBezTo>
                    <a:pt x="68" y="1"/>
                    <a:pt x="1" y="45"/>
                    <a:pt x="1" y="134"/>
                  </a:cubicBezTo>
                  <a:lnTo>
                    <a:pt x="1" y="2288"/>
                  </a:lnTo>
                  <a:cubicBezTo>
                    <a:pt x="1" y="2376"/>
                    <a:pt x="68" y="2421"/>
                    <a:pt x="135" y="2421"/>
                  </a:cubicBezTo>
                  <a:cubicBezTo>
                    <a:pt x="203" y="2421"/>
                    <a:pt x="270" y="2376"/>
                    <a:pt x="270" y="2288"/>
                  </a:cubicBezTo>
                  <a:lnTo>
                    <a:pt x="270" y="134"/>
                  </a:lnTo>
                  <a:cubicBezTo>
                    <a:pt x="270" y="45"/>
                    <a:pt x="20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-777450" y="2760475"/>
              <a:ext cx="6775" cy="160775"/>
            </a:xfrm>
            <a:custGeom>
              <a:rect b="b" l="l" r="r" t="t"/>
              <a:pathLst>
                <a:path extrusionOk="0" h="6431" w="271">
                  <a:moveTo>
                    <a:pt x="135" y="0"/>
                  </a:moveTo>
                  <a:cubicBezTo>
                    <a:pt x="68" y="0"/>
                    <a:pt x="1" y="45"/>
                    <a:pt x="1" y="133"/>
                  </a:cubicBezTo>
                  <a:lnTo>
                    <a:pt x="1" y="6298"/>
                  </a:lnTo>
                  <a:cubicBezTo>
                    <a:pt x="1" y="6386"/>
                    <a:pt x="68" y="6430"/>
                    <a:pt x="135" y="6430"/>
                  </a:cubicBezTo>
                  <a:cubicBezTo>
                    <a:pt x="203" y="6430"/>
                    <a:pt x="270" y="6386"/>
                    <a:pt x="270" y="6298"/>
                  </a:cubicBezTo>
                  <a:lnTo>
                    <a:pt x="270" y="133"/>
                  </a:lnTo>
                  <a:cubicBezTo>
                    <a:pt x="270" y="45"/>
                    <a:pt x="203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-898425" y="3406650"/>
              <a:ext cx="24325" cy="23000"/>
            </a:xfrm>
            <a:custGeom>
              <a:rect b="b" l="l" r="r" t="t"/>
              <a:pathLst>
                <a:path extrusionOk="0" h="920" w="973">
                  <a:moveTo>
                    <a:pt x="539" y="259"/>
                  </a:moveTo>
                  <a:lnTo>
                    <a:pt x="539" y="259"/>
                  </a:lnTo>
                  <a:cubicBezTo>
                    <a:pt x="539" y="259"/>
                    <a:pt x="538" y="259"/>
                    <a:pt x="537" y="260"/>
                  </a:cubicBezTo>
                  <a:lnTo>
                    <a:pt x="537" y="260"/>
                  </a:lnTo>
                  <a:cubicBezTo>
                    <a:pt x="538" y="259"/>
                    <a:pt x="539" y="259"/>
                    <a:pt x="539" y="259"/>
                  </a:cubicBezTo>
                  <a:close/>
                  <a:moveTo>
                    <a:pt x="569" y="1"/>
                  </a:moveTo>
                  <a:cubicBezTo>
                    <a:pt x="474" y="1"/>
                    <a:pt x="378" y="24"/>
                    <a:pt x="291" y="71"/>
                  </a:cubicBezTo>
                  <a:cubicBezTo>
                    <a:pt x="121" y="170"/>
                    <a:pt x="15" y="347"/>
                    <a:pt x="7" y="538"/>
                  </a:cubicBezTo>
                  <a:cubicBezTo>
                    <a:pt x="0" y="652"/>
                    <a:pt x="29" y="758"/>
                    <a:pt x="78" y="850"/>
                  </a:cubicBezTo>
                  <a:cubicBezTo>
                    <a:pt x="107" y="899"/>
                    <a:pt x="149" y="919"/>
                    <a:pt x="191" y="919"/>
                  </a:cubicBezTo>
                  <a:cubicBezTo>
                    <a:pt x="282" y="919"/>
                    <a:pt x="370" y="822"/>
                    <a:pt x="312" y="715"/>
                  </a:cubicBezTo>
                  <a:lnTo>
                    <a:pt x="298" y="680"/>
                  </a:lnTo>
                  <a:cubicBezTo>
                    <a:pt x="295" y="675"/>
                    <a:pt x="294" y="672"/>
                    <a:pt x="293" y="672"/>
                  </a:cubicBezTo>
                  <a:lnTo>
                    <a:pt x="293" y="672"/>
                  </a:lnTo>
                  <a:cubicBezTo>
                    <a:pt x="292" y="672"/>
                    <a:pt x="294" y="678"/>
                    <a:pt x="298" y="687"/>
                  </a:cubicBezTo>
                  <a:lnTo>
                    <a:pt x="291" y="673"/>
                  </a:lnTo>
                  <a:cubicBezTo>
                    <a:pt x="284" y="652"/>
                    <a:pt x="277" y="637"/>
                    <a:pt x="277" y="616"/>
                  </a:cubicBezTo>
                  <a:lnTo>
                    <a:pt x="277" y="609"/>
                  </a:lnTo>
                  <a:lnTo>
                    <a:pt x="277" y="574"/>
                  </a:lnTo>
                  <a:cubicBezTo>
                    <a:pt x="277" y="560"/>
                    <a:pt x="284" y="517"/>
                    <a:pt x="277" y="510"/>
                  </a:cubicBezTo>
                  <a:lnTo>
                    <a:pt x="277" y="503"/>
                  </a:lnTo>
                  <a:cubicBezTo>
                    <a:pt x="277" y="496"/>
                    <a:pt x="277" y="489"/>
                    <a:pt x="284" y="475"/>
                  </a:cubicBezTo>
                  <a:cubicBezTo>
                    <a:pt x="284" y="467"/>
                    <a:pt x="284" y="453"/>
                    <a:pt x="291" y="446"/>
                  </a:cubicBezTo>
                  <a:lnTo>
                    <a:pt x="298" y="426"/>
                  </a:lnTo>
                  <a:lnTo>
                    <a:pt x="298" y="426"/>
                  </a:lnTo>
                  <a:cubicBezTo>
                    <a:pt x="293" y="439"/>
                    <a:pt x="292" y="443"/>
                    <a:pt x="293" y="443"/>
                  </a:cubicBezTo>
                  <a:cubicBezTo>
                    <a:pt x="294" y="443"/>
                    <a:pt x="295" y="442"/>
                    <a:pt x="298" y="439"/>
                  </a:cubicBezTo>
                  <a:cubicBezTo>
                    <a:pt x="305" y="418"/>
                    <a:pt x="319" y="397"/>
                    <a:pt x="326" y="382"/>
                  </a:cubicBezTo>
                  <a:lnTo>
                    <a:pt x="333" y="368"/>
                  </a:lnTo>
                  <a:lnTo>
                    <a:pt x="333" y="368"/>
                  </a:lnTo>
                  <a:cubicBezTo>
                    <a:pt x="329" y="377"/>
                    <a:pt x="327" y="383"/>
                    <a:pt x="328" y="383"/>
                  </a:cubicBezTo>
                  <a:cubicBezTo>
                    <a:pt x="329" y="383"/>
                    <a:pt x="331" y="381"/>
                    <a:pt x="333" y="375"/>
                  </a:cubicBezTo>
                  <a:lnTo>
                    <a:pt x="355" y="354"/>
                  </a:lnTo>
                  <a:lnTo>
                    <a:pt x="376" y="333"/>
                  </a:lnTo>
                  <a:lnTo>
                    <a:pt x="383" y="326"/>
                  </a:lnTo>
                  <a:cubicBezTo>
                    <a:pt x="390" y="319"/>
                    <a:pt x="411" y="304"/>
                    <a:pt x="433" y="297"/>
                  </a:cubicBezTo>
                  <a:lnTo>
                    <a:pt x="447" y="290"/>
                  </a:lnTo>
                  <a:cubicBezTo>
                    <a:pt x="454" y="287"/>
                    <a:pt x="457" y="285"/>
                    <a:pt x="457" y="285"/>
                  </a:cubicBezTo>
                  <a:lnTo>
                    <a:pt x="457" y="285"/>
                  </a:lnTo>
                  <a:cubicBezTo>
                    <a:pt x="456" y="285"/>
                    <a:pt x="450" y="287"/>
                    <a:pt x="440" y="290"/>
                  </a:cubicBezTo>
                  <a:lnTo>
                    <a:pt x="468" y="276"/>
                  </a:lnTo>
                  <a:cubicBezTo>
                    <a:pt x="489" y="269"/>
                    <a:pt x="511" y="269"/>
                    <a:pt x="532" y="262"/>
                  </a:cubicBezTo>
                  <a:lnTo>
                    <a:pt x="603" y="262"/>
                  </a:lnTo>
                  <a:cubicBezTo>
                    <a:pt x="624" y="269"/>
                    <a:pt x="645" y="269"/>
                    <a:pt x="666" y="276"/>
                  </a:cubicBezTo>
                  <a:lnTo>
                    <a:pt x="695" y="283"/>
                  </a:lnTo>
                  <a:lnTo>
                    <a:pt x="688" y="283"/>
                  </a:lnTo>
                  <a:lnTo>
                    <a:pt x="702" y="290"/>
                  </a:lnTo>
                  <a:cubicBezTo>
                    <a:pt x="728" y="307"/>
                    <a:pt x="753" y="314"/>
                    <a:pt x="777" y="314"/>
                  </a:cubicBezTo>
                  <a:cubicBezTo>
                    <a:pt x="896" y="314"/>
                    <a:pt x="972" y="134"/>
                    <a:pt x="836" y="64"/>
                  </a:cubicBezTo>
                  <a:cubicBezTo>
                    <a:pt x="753" y="22"/>
                    <a:pt x="661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-853425" y="3406800"/>
              <a:ext cx="195575" cy="6775"/>
            </a:xfrm>
            <a:custGeom>
              <a:rect b="b" l="l" r="r" t="t"/>
              <a:pathLst>
                <a:path extrusionOk="0" h="271" w="7823">
                  <a:moveTo>
                    <a:pt x="177" y="1"/>
                  </a:moveTo>
                  <a:cubicBezTo>
                    <a:pt x="0" y="1"/>
                    <a:pt x="0" y="270"/>
                    <a:pt x="177" y="270"/>
                  </a:cubicBezTo>
                  <a:lnTo>
                    <a:pt x="7645" y="270"/>
                  </a:lnTo>
                  <a:cubicBezTo>
                    <a:pt x="7823" y="270"/>
                    <a:pt x="7823" y="1"/>
                    <a:pt x="7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-316175" y="3160825"/>
              <a:ext cx="31375" cy="214300"/>
            </a:xfrm>
            <a:custGeom>
              <a:rect b="b" l="l" r="r" t="t"/>
              <a:pathLst>
                <a:path extrusionOk="0" h="8572" w="1255">
                  <a:moveTo>
                    <a:pt x="153" y="1"/>
                  </a:moveTo>
                  <a:cubicBezTo>
                    <a:pt x="77" y="1"/>
                    <a:pt x="1" y="63"/>
                    <a:pt x="22" y="161"/>
                  </a:cubicBezTo>
                  <a:cubicBezTo>
                    <a:pt x="624" y="2251"/>
                    <a:pt x="915" y="4419"/>
                    <a:pt x="879" y="6602"/>
                  </a:cubicBezTo>
                  <a:cubicBezTo>
                    <a:pt x="872" y="7218"/>
                    <a:pt x="837" y="7835"/>
                    <a:pt x="773" y="8444"/>
                  </a:cubicBezTo>
                  <a:cubicBezTo>
                    <a:pt x="766" y="8529"/>
                    <a:pt x="828" y="8572"/>
                    <a:pt x="894" y="8572"/>
                  </a:cubicBezTo>
                  <a:cubicBezTo>
                    <a:pt x="961" y="8572"/>
                    <a:pt x="1032" y="8529"/>
                    <a:pt x="1042" y="8444"/>
                  </a:cubicBezTo>
                  <a:cubicBezTo>
                    <a:pt x="1255" y="6255"/>
                    <a:pt x="1149" y="4044"/>
                    <a:pt x="716" y="1883"/>
                  </a:cubicBezTo>
                  <a:cubicBezTo>
                    <a:pt x="596" y="1280"/>
                    <a:pt x="447" y="685"/>
                    <a:pt x="277" y="90"/>
                  </a:cubicBezTo>
                  <a:cubicBezTo>
                    <a:pt x="254" y="28"/>
                    <a:pt x="20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5" name="Google Shape;345;p33"/>
          <p:cNvSpPr txBox="1"/>
          <p:nvPr/>
        </p:nvSpPr>
        <p:spPr>
          <a:xfrm>
            <a:off x="5214700" y="1581175"/>
            <a:ext cx="28299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Teko"/>
                <a:ea typeface="Teko"/>
                <a:cs typeface="Teko"/>
                <a:sym typeface="Teko"/>
              </a:rPr>
              <a:t>Accuracy Score: 73.16%</a:t>
            </a:r>
            <a:endParaRPr b="1" sz="1800">
              <a:solidFill>
                <a:schemeClr val="accen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346" name="Google Shape;3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025" y="2962217"/>
            <a:ext cx="6691199" cy="1556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cience Fair Newsletter by Slidesgo">
  <a:themeElements>
    <a:clrScheme name="Simple Light">
      <a:dk1>
        <a:srgbClr val="383536"/>
      </a:dk1>
      <a:lt1>
        <a:srgbClr val="FFFFFF"/>
      </a:lt1>
      <a:dk2>
        <a:srgbClr val="595959"/>
      </a:dk2>
      <a:lt2>
        <a:srgbClr val="E6F0EF"/>
      </a:lt2>
      <a:accent1>
        <a:srgbClr val="F97F16"/>
      </a:accent1>
      <a:accent2>
        <a:srgbClr val="F8A055"/>
      </a:accent2>
      <a:accent3>
        <a:srgbClr val="00B3F9"/>
      </a:accent3>
      <a:accent4>
        <a:srgbClr val="79D0CD"/>
      </a:accent4>
      <a:accent5>
        <a:srgbClr val="001946"/>
      </a:accent5>
      <a:accent6>
        <a:srgbClr val="F97F16"/>
      </a:accent6>
      <a:hlink>
        <a:srgbClr val="3835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